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notesSlides/notesSlide1.xml" ContentType="application/vnd.openxmlformats-officedocument.presentationml.notesSlide+xml"/>
  <Override PartName="/ppt/media/image6.jpeg" ContentType="image/jpeg"/>
  <Override PartName="/ppt/media/image7.jpeg" ContentType="image/jpeg"/>
  <Override PartName="/ppt/media/image8.jpeg" ContentType="image/jpeg"/>
  <Override PartName="/ppt/notesSlides/notesSlide2.xml" ContentType="application/vnd.openxmlformats-officedocument.presentationml.notesSlide+xml"/>
  <Override PartName="/ppt/media/image9.jpeg" ContentType="image/jpeg"/>
  <Override PartName="/ppt/media/image10.jpeg" ContentType="image/jpeg"/>
  <Override PartName="/ppt/media/image11.jpeg" ContentType="image/jpeg"/>
  <Override PartName="/ppt/notesSlides/notesSlide3.xml" ContentType="application/vnd.openxmlformats-officedocument.presentationml.notesSlide+xml"/>
  <Override PartName="/ppt/media/image12.jpeg" ContentType="image/jpeg"/>
  <Override PartName="/ppt/media/image13.jpeg" ContentType="image/jpeg"/>
  <Override PartName="/ppt/notesSlides/notesSlide4.xml" ContentType="application/vnd.openxmlformats-officedocument.presentationml.notesSlide+xml"/>
  <Override PartName="/ppt/media/image14.jpeg" ContentType="image/jpeg"/>
  <Override PartName="/ppt/media/image15.jpeg" ContentType="image/jpeg"/>
  <Override PartName="/ppt/media/image16.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p:nvPr>
            <p:ph type="sldImg"/>
          </p:nvPr>
        </p:nvSpPr>
        <p:spPr>
          <a:xfrm>
            <a:off x="1143000" y="685800"/>
            <a:ext cx="4572000" cy="3429000"/>
          </a:xfrm>
          <a:prstGeom prst="rect">
            <a:avLst/>
          </a:prstGeom>
        </p:spPr>
        <p:txBody>
          <a:bodyPr/>
          <a:lstStyle/>
          <a:p>
            <a:pPr lvl="0"/>
          </a:p>
        </p:txBody>
      </p:sp>
      <p:sp>
        <p:nvSpPr>
          <p:cNvPr id="129" name="Shape 129"/>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ph type="sldImg"/>
          </p:nvPr>
        </p:nvSpPr>
        <p:spPr>
          <a:prstGeom prst="rect">
            <a:avLst/>
          </a:prstGeom>
        </p:spPr>
        <p:txBody>
          <a:bodyPr/>
          <a:lstStyle/>
          <a:p>
            <a:pPr lvl="0"/>
          </a:p>
        </p:txBody>
      </p:sp>
      <p:sp>
        <p:nvSpPr>
          <p:cNvPr id="185" name="Shape 185"/>
          <p:cNvSpPr/>
          <p:nvPr>
            <p:ph type="body" sz="quarter" idx="1"/>
          </p:nvPr>
        </p:nvSpPr>
        <p:spPr>
          <a:prstGeom prst="rect">
            <a:avLst/>
          </a:prstGeom>
        </p:spPr>
        <p:txBody>
          <a:bodyPr/>
          <a:lstStyle/>
          <a:p>
            <a:pPr lvl="0">
              <a:lnSpc>
                <a:spcPct val="100000"/>
              </a:lnSpc>
              <a:defRPr sz="1800"/>
            </a:pPr>
            <a:r>
              <a:rPr sz="1200">
                <a:latin typeface="Chalkboard SE Bold"/>
                <a:ea typeface="Chalkboard SE Bold"/>
                <a:cs typeface="Chalkboard SE Bold"/>
                <a:sym typeface="Chalkboard SE Bold"/>
              </a:rPr>
              <a:t>What Archbishop Rowan calls the ‘mixed economy’ church – </a:t>
            </a:r>
            <a:endParaRPr sz="1200">
              <a:latin typeface="Calibri"/>
              <a:ea typeface="Calibri"/>
              <a:cs typeface="Calibri"/>
              <a:sym typeface="Calibri"/>
            </a:endParaRPr>
          </a:p>
          <a:p>
            <a:pPr lvl="0">
              <a:lnSpc>
                <a:spcPct val="100000"/>
              </a:lnSpc>
              <a:defRPr sz="1800"/>
            </a:pPr>
            <a:r>
              <a:rPr sz="1200">
                <a:latin typeface="Chalkboard SE Bold"/>
                <a:ea typeface="Chalkboard SE Bold"/>
                <a:cs typeface="Chalkboard SE Bold"/>
                <a:sym typeface="Chalkboard SE Bold"/>
              </a:rPr>
              <a:t>A mutually beneficial partnership.</a:t>
            </a:r>
            <a:endParaRPr sz="1200">
              <a:latin typeface="Calibri"/>
              <a:ea typeface="Calibri"/>
              <a:cs typeface="Calibri"/>
              <a:sym typeface="Calibri"/>
            </a:endParaRPr>
          </a:p>
          <a:p>
            <a:pPr lvl="0">
              <a:lnSpc>
                <a:spcPct val="100000"/>
              </a:lnSpc>
              <a:defRPr sz="1800"/>
            </a:pPr>
            <a:r>
              <a:rPr sz="1200">
                <a:latin typeface="Chalkboard SE Bold"/>
                <a:ea typeface="Chalkboard SE Bold"/>
                <a:cs typeface="Chalkboard SE Bold"/>
                <a:sym typeface="Chalkboard SE Bold"/>
              </a:rPr>
              <a:t>‘Working together creatively in partnership is indeed the most promising mission strategy.’ ++Rowan G Synod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5" name="Shape 225"/>
          <p:cNvSpPr/>
          <p:nvPr>
            <p:ph type="sldImg"/>
          </p:nvPr>
        </p:nvSpPr>
        <p:spPr>
          <a:prstGeom prst="rect">
            <a:avLst/>
          </a:prstGeom>
        </p:spPr>
        <p:txBody>
          <a:bodyPr/>
          <a:lstStyle/>
          <a:p>
            <a:pPr lvl="0"/>
          </a:p>
        </p:txBody>
      </p:sp>
      <p:sp>
        <p:nvSpPr>
          <p:cNvPr id="226" name="Shape 226"/>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Today we celebrate Cof S becoming full partners recognising that they have been very active since the early days of the team.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3" name="Shape 243"/>
          <p:cNvSpPr/>
          <p:nvPr>
            <p:ph type="sldImg"/>
          </p:nvPr>
        </p:nvSpPr>
        <p:spPr>
          <a:prstGeom prst="rect">
            <a:avLst/>
          </a:prstGeom>
        </p:spPr>
        <p:txBody>
          <a:bodyPr/>
          <a:lstStyle/>
          <a:p>
            <a:pPr lvl="0"/>
          </a:p>
        </p:txBody>
      </p:sp>
      <p:sp>
        <p:nvSpPr>
          <p:cNvPr id="244" name="Shape 244"/>
          <p:cNvSpPr/>
          <p:nvPr>
            <p:ph type="body" sz="quarter" idx="1"/>
          </p:nvPr>
        </p:nvSpPr>
        <p:spPr>
          <a:prstGeom prst="rect">
            <a:avLst/>
          </a:prstGeom>
        </p:spPr>
        <p:txBody>
          <a:bodyPr/>
          <a:lstStyle/>
          <a:p>
            <a:pPr lvl="0">
              <a:lnSpc>
                <a:spcPct val="100000"/>
              </a:lnSpc>
              <a:defRPr sz="1800"/>
            </a:pPr>
            <a:r>
              <a:rPr sz="1200">
                <a:latin typeface="Calibri"/>
                <a:ea typeface="Calibri"/>
                <a:cs typeface="Calibri"/>
                <a:sym typeface="Calibri"/>
              </a:rPr>
              <a:t>For those places where they are getting serious and now need to train potential and actual leaders this one year part-time training course is for them: mission shaped ministry (msm).</a:t>
            </a: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msm is for individuals and teams who are beginning fresh expressions of church. It is normally taught over three Saturdays, eight evenings and a residential weekend across a year – so it’s not too much for people to fit in alongside work and ministry.</a:t>
            </a: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msm is suitable for lay people and for ministers who have not been trained in forming fresh expressions of church. It will lay a good foundation in planting and sustaining new Christian communities.</a:t>
            </a:r>
            <a:endParaRPr sz="1200">
              <a:latin typeface="Calibri"/>
              <a:ea typeface="Calibri"/>
              <a:cs typeface="Calibri"/>
              <a:sym typeface="Calibri"/>
            </a:endParaRP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Many Church Councils and some dioceses, districts and synods are paying all or part of the cost of people attending as</a:t>
            </a: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part of their support for fresh expressions of church.  Mention if it is available locally adding local contact on the slide.</a:t>
            </a:r>
            <a:endParaRPr sz="1200">
              <a:latin typeface="Calibri"/>
              <a:ea typeface="Calibri"/>
              <a:cs typeface="Calibri"/>
              <a:sym typeface="Calibri"/>
            </a:endParaRP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It’s a very practical course and a lot of the learning takes place through small groups, and through coaching and encouragement between the sessions. The handouts provide you with lots of material for reflection and practical ideas for your fresh expression.</a:t>
            </a: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There is almost certainly a course within an hour’s drive of where you live. For more details go to</a:t>
            </a: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www.freshexpressions.org.uk/missionshapedministry.</a:t>
            </a: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The course covers areas such as: listening for mission, forming community, building vision and values, understanding God’s mission, forming teams, engaging with your community, evangelism, worship and discipleship.</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6" name="Shape 266"/>
          <p:cNvSpPr/>
          <p:nvPr>
            <p:ph type="sldImg"/>
          </p:nvPr>
        </p:nvSpPr>
        <p:spPr>
          <a:prstGeom prst="rect">
            <a:avLst/>
          </a:prstGeom>
        </p:spPr>
        <p:txBody>
          <a:bodyPr/>
          <a:lstStyle/>
          <a:p>
            <a:pPr lvl="0"/>
          </a:p>
        </p:txBody>
      </p:sp>
      <p:sp>
        <p:nvSpPr>
          <p:cNvPr id="267" name="Shape 267"/>
          <p:cNvSpPr/>
          <p:nvPr>
            <p:ph type="body" sz="quarter" idx="1"/>
          </p:nvPr>
        </p:nvSpPr>
        <p:spPr>
          <a:prstGeom prst="rect">
            <a:avLst/>
          </a:prstGeom>
        </p:spPr>
        <p:txBody>
          <a:bodyPr/>
          <a:lstStyle/>
          <a:p>
            <a:pPr lvl="0">
              <a:lnSpc>
                <a:spcPts val="3500"/>
              </a:lnSpc>
              <a:defRPr sz="1800"/>
            </a:pPr>
            <a:r>
              <a:rPr sz="2400">
                <a:solidFill>
                  <a:srgbClr val="572E2D"/>
                </a:solidFill>
                <a:latin typeface="Noteworthy Bold"/>
                <a:ea typeface="Noteworthy Bold"/>
                <a:cs typeface="Noteworthy Bold"/>
                <a:sym typeface="Noteworthy Bold"/>
              </a:rPr>
              <a:t>Bishops’ Mission Orders</a:t>
            </a:r>
            <a:endParaRPr sz="2400">
              <a:solidFill>
                <a:srgbClr val="572E2D"/>
              </a:solidFill>
              <a:latin typeface="Noteworthy Bold"/>
              <a:ea typeface="Noteworthy Bold"/>
              <a:cs typeface="Noteworthy Bold"/>
              <a:sym typeface="Noteworthy Bold"/>
            </a:endParaRPr>
          </a:p>
          <a:p>
            <a:pPr lvl="0">
              <a:lnSpc>
                <a:spcPts val="3500"/>
              </a:lnSpc>
              <a:defRPr sz="1800"/>
            </a:pPr>
            <a:r>
              <a:rPr sz="2400">
                <a:solidFill>
                  <a:srgbClr val="572E2D"/>
                </a:solidFill>
                <a:latin typeface="Noteworthy Bold"/>
                <a:ea typeface="Noteworthy Bold"/>
                <a:cs typeface="Noteworthy Bold"/>
                <a:sym typeface="Noteworthy Bold"/>
              </a:rPr>
              <a:t>Background</a:t>
            </a:r>
            <a:endParaRPr sz="2400">
              <a:solidFill>
                <a:srgbClr val="572E2D"/>
              </a:solidFill>
              <a:latin typeface="Noteworthy Bold"/>
              <a:ea typeface="Noteworthy Bold"/>
              <a:cs typeface="Noteworthy Bold"/>
              <a:sym typeface="Noteworthy Bold"/>
            </a:endParaRPr>
          </a:p>
          <a:p>
            <a:pPr lvl="0">
              <a:lnSpc>
                <a:spcPts val="3500"/>
              </a:lnSpc>
              <a:defRPr sz="1800"/>
            </a:pPr>
            <a:endParaRPr sz="2400">
              <a:solidFill>
                <a:srgbClr val="572E2D"/>
              </a:solidFill>
              <a:latin typeface="Noteworthy Bold"/>
              <a:ea typeface="Noteworthy Bold"/>
              <a:cs typeface="Noteworthy Bold"/>
              <a:sym typeface="Noteworthy Bold"/>
            </a:endParaRPr>
          </a:p>
          <a:p>
            <a:pPr lvl="0">
              <a:lnSpc>
                <a:spcPts val="3500"/>
              </a:lnSpc>
              <a:defRPr sz="1800"/>
            </a:pPr>
            <a:r>
              <a:rPr sz="2400">
                <a:solidFill>
                  <a:srgbClr val="572E2D"/>
                </a:solidFill>
                <a:latin typeface="Noteworthy Bold"/>
                <a:ea typeface="Noteworthy Bold"/>
                <a:cs typeface="Noteworthy Bold"/>
                <a:sym typeface="Noteworthy Bold"/>
              </a:rPr>
              <a:t>This presentation was developed by Paul Bayes and Steven Croft to introduce the concept of Bishop’s Mission Orders at a series of national training days. We are making the presentation more widely available for use in dioceses, deaneries and parishes to support the roll out of BMOs across the country.</a:t>
            </a:r>
            <a:endParaRPr sz="2400">
              <a:solidFill>
                <a:srgbClr val="572E2D"/>
              </a:solidFill>
              <a:latin typeface="Noteworthy Bold"/>
              <a:ea typeface="Noteworthy Bold"/>
              <a:cs typeface="Noteworthy Bold"/>
              <a:sym typeface="Noteworthy Bold"/>
            </a:endParaRPr>
          </a:p>
          <a:p>
            <a:pPr lvl="0">
              <a:lnSpc>
                <a:spcPts val="3500"/>
              </a:lnSpc>
              <a:defRPr sz="1800"/>
            </a:pPr>
            <a:endParaRPr sz="2400">
              <a:solidFill>
                <a:srgbClr val="572E2D"/>
              </a:solidFill>
              <a:latin typeface="Noteworthy Bold"/>
              <a:ea typeface="Noteworthy Bold"/>
              <a:cs typeface="Noteworthy Bold"/>
              <a:sym typeface="Noteworthy Bold"/>
            </a:endParaRPr>
          </a:p>
          <a:p>
            <a:pPr lvl="0">
              <a:lnSpc>
                <a:spcPts val="3500"/>
              </a:lnSpc>
              <a:defRPr sz="1800"/>
            </a:pPr>
            <a:r>
              <a:rPr sz="2400">
                <a:solidFill>
                  <a:srgbClr val="572E2D"/>
                </a:solidFill>
                <a:latin typeface="Noteworthy Bold"/>
                <a:ea typeface="Noteworthy Bold"/>
                <a:cs typeface="Noteworthy Bold"/>
                <a:sym typeface="Noteworthy Bold"/>
              </a:rPr>
              <a:t>The presentation is designed for use with the booklet: Bishops’ Mission Orders a beginners guide (CHP, 2008). The presenter should have read and digested this booklet thoroughly before using the presentation. Ideally you should obtain a copy of the booklet for every member of the group.</a:t>
            </a:r>
            <a:endParaRPr sz="2400">
              <a:solidFill>
                <a:srgbClr val="572E2D"/>
              </a:solidFill>
              <a:latin typeface="Noteworthy Bold"/>
              <a:ea typeface="Noteworthy Bold"/>
              <a:cs typeface="Noteworthy Bold"/>
              <a:sym typeface="Noteworthy Bold"/>
            </a:endParaRPr>
          </a:p>
          <a:p>
            <a:pPr lvl="0">
              <a:lnSpc>
                <a:spcPts val="3500"/>
              </a:lnSpc>
              <a:defRPr sz="1800"/>
            </a:pPr>
            <a:endParaRPr sz="2400">
              <a:solidFill>
                <a:srgbClr val="572E2D"/>
              </a:solidFill>
              <a:latin typeface="Noteworthy Bold"/>
              <a:ea typeface="Noteworthy Bold"/>
              <a:cs typeface="Noteworthy Bold"/>
              <a:sym typeface="Noteworthy Bold"/>
            </a:endParaRPr>
          </a:p>
          <a:p>
            <a:pPr lvl="0">
              <a:lnSpc>
                <a:spcPts val="3500"/>
              </a:lnSpc>
              <a:defRPr sz="1800"/>
            </a:pPr>
            <a:r>
              <a:rPr sz="2400">
                <a:solidFill>
                  <a:srgbClr val="572E2D"/>
                </a:solidFill>
                <a:latin typeface="Noteworthy Bold"/>
                <a:ea typeface="Noteworthy Bold"/>
                <a:cs typeface="Noteworthy Bold"/>
                <a:sym typeface="Noteworthy Bold"/>
              </a:rPr>
              <a:t>Depending on the group you will need to set as a background to the presentation:</a:t>
            </a:r>
            <a:endParaRPr sz="2400">
              <a:solidFill>
                <a:srgbClr val="572E2D"/>
              </a:solidFill>
              <a:latin typeface="Noteworthy Bold"/>
              <a:ea typeface="Noteworthy Bold"/>
              <a:cs typeface="Noteworthy Bold"/>
              <a:sym typeface="Noteworthy Bold"/>
            </a:endParaRPr>
          </a:p>
          <a:p>
            <a:pPr lvl="1" marL="457200" indent="-228600">
              <a:lnSpc>
                <a:spcPts val="3500"/>
              </a:lnSpc>
              <a:buSzPct val="80000"/>
              <a:buChar char="•"/>
              <a:defRPr sz="1800"/>
            </a:pPr>
            <a:r>
              <a:rPr sz="2400">
                <a:solidFill>
                  <a:srgbClr val="572E2D"/>
                </a:solidFill>
                <a:latin typeface="Noteworthy Bold"/>
                <a:ea typeface="Noteworthy Bold"/>
                <a:cs typeface="Noteworthy Bold"/>
                <a:sym typeface="Noteworthy Bold"/>
              </a:rPr>
              <a:t>an understanding of the need for fresh expressions of church within a mixed economy church;</a:t>
            </a:r>
            <a:endParaRPr sz="2400">
              <a:solidFill>
                <a:srgbClr val="572E2D"/>
              </a:solidFill>
              <a:latin typeface="Noteworthy Bold"/>
              <a:ea typeface="Noteworthy Bold"/>
              <a:cs typeface="Noteworthy Bold"/>
              <a:sym typeface="Noteworthy Bold"/>
            </a:endParaRPr>
          </a:p>
          <a:p>
            <a:pPr lvl="1" marL="457200" indent="-228600">
              <a:lnSpc>
                <a:spcPts val="3500"/>
              </a:lnSpc>
              <a:buSzPct val="80000"/>
              <a:buChar char="•"/>
              <a:defRPr sz="1800"/>
            </a:pPr>
            <a:r>
              <a:rPr sz="2400">
                <a:solidFill>
                  <a:srgbClr val="572E2D"/>
                </a:solidFill>
                <a:latin typeface="Noteworthy Bold"/>
                <a:ea typeface="Noteworthy Bold"/>
                <a:cs typeface="Noteworthy Bold"/>
                <a:sym typeface="Noteworthy Bold"/>
              </a:rPr>
              <a:t>some case studies of fresh expressions of church which are either local stories or presentations from expressions: the dvd – 1: stories of church for a changing culture or expressions: the dvd – 2: changing church in every place.</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2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2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2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3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3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p:spTree>
      <p:nvGrpSpPr>
        <p:cNvPr id="1" name=""/>
        <p:cNvGrpSpPr/>
        <p:nvPr/>
      </p:nvGrpSpPr>
      <p:grpSpPr>
        <a:xfrm>
          <a:off x="0" y="0"/>
          <a:ext cx="0" cy="0"/>
          <a:chOff x="0" y="0"/>
          <a:chExt cx="0" cy="0"/>
        </a:xfrm>
      </p:grpSpPr>
      <p:sp>
        <p:nvSpPr>
          <p:cNvPr id="9" name="Shape 9"/>
          <p:cNvSpPr/>
          <p:nvPr>
            <p:ph type="title"/>
          </p:nvPr>
        </p:nvSpPr>
        <p:spPr>
          <a:xfrm>
            <a:off x="1270000" y="1638300"/>
            <a:ext cx="10464800" cy="3302000"/>
          </a:xfrm>
          <a:prstGeom prst="rect">
            <a:avLst/>
          </a:prstGeom>
        </p:spPr>
        <p:txBody>
          <a:bodyPr lIns="0" tIns="0" rIns="0" bIns="0" anchor="b"/>
          <a:lstStyle>
            <a:lvl1pPr algn="ctr" defTabSz="584200">
              <a:defRPr sz="8000">
                <a:solidFill>
                  <a:srgbClr val="000000"/>
                </a:solidFill>
                <a:latin typeface="+mn-lt"/>
                <a:ea typeface="+mn-ea"/>
                <a:cs typeface="+mn-cs"/>
                <a:sym typeface="Helvetica Light"/>
              </a:defRPr>
            </a:lvl1pPr>
          </a:lstStyle>
          <a:p>
            <a:pPr lvl="0">
              <a:defRPr sz="1800"/>
            </a:pPr>
            <a:r>
              <a:rPr sz="8000"/>
              <a:t>Title Text</a:t>
            </a:r>
          </a:p>
        </p:txBody>
      </p:sp>
      <p:sp>
        <p:nvSpPr>
          <p:cNvPr id="10" name="Shape 10"/>
          <p:cNvSpPr/>
          <p:nvPr>
            <p:ph type="body" idx="1"/>
          </p:nvPr>
        </p:nvSpPr>
        <p:spPr>
          <a:xfrm>
            <a:off x="1270000" y="5029200"/>
            <a:ext cx="10464800" cy="1130300"/>
          </a:xfrm>
          <a:prstGeom prst="rect">
            <a:avLst/>
          </a:prstGeom>
        </p:spPr>
        <p:txBody>
          <a:bodyPr lIns="0" tIns="0" rIns="0" bIns="0"/>
          <a:lstStyle>
            <a:lvl1pPr marL="0" indent="0" algn="ctr" defTabSz="584200">
              <a:spcBef>
                <a:spcPts val="0"/>
              </a:spcBef>
              <a:buSzTx/>
              <a:buNone/>
              <a:defRPr sz="3200">
                <a:latin typeface="+mn-lt"/>
                <a:ea typeface="+mn-ea"/>
                <a:cs typeface="+mn-cs"/>
                <a:sym typeface="Helvetica Light"/>
              </a:defRPr>
            </a:lvl1pPr>
            <a:lvl2pPr marL="0" indent="228600" algn="ctr" defTabSz="584200">
              <a:spcBef>
                <a:spcPts val="0"/>
              </a:spcBef>
              <a:buSzTx/>
              <a:buNone/>
              <a:defRPr sz="3200">
                <a:latin typeface="+mn-lt"/>
                <a:ea typeface="+mn-ea"/>
                <a:cs typeface="+mn-cs"/>
                <a:sym typeface="Helvetica Light"/>
              </a:defRPr>
            </a:lvl2pPr>
            <a:lvl3pPr marL="0" indent="457200" algn="ctr" defTabSz="584200">
              <a:spcBef>
                <a:spcPts val="0"/>
              </a:spcBef>
              <a:buSzTx/>
              <a:buNone/>
              <a:defRPr sz="3200">
                <a:latin typeface="+mn-lt"/>
                <a:ea typeface="+mn-ea"/>
                <a:cs typeface="+mn-cs"/>
                <a:sym typeface="Helvetica Light"/>
              </a:defRPr>
            </a:lvl3pPr>
            <a:lvl4pPr marL="0" indent="685800" algn="ctr" defTabSz="584200">
              <a:spcBef>
                <a:spcPts val="0"/>
              </a:spcBef>
              <a:buSzTx/>
              <a:buNone/>
              <a:defRPr sz="3200">
                <a:latin typeface="+mn-lt"/>
                <a:ea typeface="+mn-ea"/>
                <a:cs typeface="+mn-cs"/>
                <a:sym typeface="Helvetica Light"/>
              </a:defRPr>
            </a:lvl4pPr>
            <a:lvl5pPr marL="0" indent="914400" algn="ctr" defTabSz="584200">
              <a:spcBef>
                <a:spcPts val="0"/>
              </a:spcBef>
              <a:buSzTx/>
              <a:buNone/>
              <a:defRPr sz="3200">
                <a:latin typeface="+mn-lt"/>
                <a:ea typeface="+mn-ea"/>
                <a:cs typeface="+mn-cs"/>
                <a:sym typeface="Helvetica Light"/>
              </a:defRPr>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p:spTree>
      <p:nvGrpSpPr>
        <p:cNvPr id="1" name=""/>
        <p:cNvGrpSpPr/>
        <p:nvPr/>
      </p:nvGrpSpPr>
      <p:grpSpPr>
        <a:xfrm>
          <a:off x="0" y="0"/>
          <a:ext cx="0" cy="0"/>
          <a:chOff x="0" y="0"/>
          <a:chExt cx="0" cy="0"/>
        </a:xfrm>
      </p:grpSpPr>
      <p:sp>
        <p:nvSpPr>
          <p:cNvPr id="34" name="Shape 34"/>
          <p:cNvSpPr/>
          <p:nvPr>
            <p:ph type="title"/>
          </p:nvPr>
        </p:nvSpPr>
        <p:spPr>
          <a:xfrm>
            <a:off x="1270000" y="254000"/>
            <a:ext cx="10464800" cy="2438400"/>
          </a:xfrm>
          <a:prstGeom prst="rect">
            <a:avLst/>
          </a:prstGeom>
        </p:spPr>
        <p:txBody>
          <a:bodyPr lIns="0" tIns="0" rIns="0" bIns="0"/>
          <a:lstStyle>
            <a:lvl1pPr algn="ctr" defTabSz="584200">
              <a:defRPr sz="8000">
                <a:solidFill>
                  <a:srgbClr val="000000"/>
                </a:solidFill>
                <a:latin typeface="+mn-lt"/>
                <a:ea typeface="+mn-ea"/>
                <a:cs typeface="+mn-cs"/>
                <a:sym typeface="Helvetica Light"/>
              </a:defRPr>
            </a:lvl1pPr>
          </a:lstStyle>
          <a:p>
            <a:pPr lvl="0">
              <a:defRPr sz="1800"/>
            </a:pPr>
            <a:r>
              <a:rPr sz="8000"/>
              <a:t>Title Text</a:t>
            </a:r>
          </a:p>
        </p:txBody>
      </p:sp>
      <p:sp>
        <p:nvSpPr>
          <p:cNvPr id="35" name="Shape 35"/>
          <p:cNvSpPr/>
          <p:nvPr>
            <p:ph type="body" idx="1"/>
          </p:nvPr>
        </p:nvSpPr>
        <p:spPr>
          <a:xfrm>
            <a:off x="1270000" y="2768600"/>
            <a:ext cx="10464800" cy="5715000"/>
          </a:xfrm>
          <a:prstGeom prst="rect">
            <a:avLst/>
          </a:prstGeom>
        </p:spPr>
        <p:txBody>
          <a:bodyPr lIns="0" tIns="0" rIns="0" bIns="0" anchor="ctr"/>
          <a:lstStyle>
            <a:lvl1pPr marL="381000" indent="-381000" defTabSz="584200">
              <a:spcBef>
                <a:spcPts val="4200"/>
              </a:spcBef>
              <a:defRPr sz="3800">
                <a:latin typeface="+mn-lt"/>
                <a:ea typeface="+mn-ea"/>
                <a:cs typeface="+mn-cs"/>
                <a:sym typeface="Helvetica Light"/>
              </a:defRPr>
            </a:lvl1pPr>
            <a:lvl2pPr marL="762000" indent="-381000" defTabSz="584200">
              <a:spcBef>
                <a:spcPts val="4200"/>
              </a:spcBef>
              <a:buChar char="•"/>
              <a:defRPr sz="3800">
                <a:latin typeface="+mn-lt"/>
                <a:ea typeface="+mn-ea"/>
                <a:cs typeface="+mn-cs"/>
                <a:sym typeface="Helvetica Light"/>
              </a:defRPr>
            </a:lvl2pPr>
            <a:lvl3pPr marL="1143000" indent="-381000" defTabSz="584200">
              <a:spcBef>
                <a:spcPts val="4200"/>
              </a:spcBef>
              <a:defRPr sz="3800">
                <a:latin typeface="+mn-lt"/>
                <a:ea typeface="+mn-ea"/>
                <a:cs typeface="+mn-cs"/>
                <a:sym typeface="Helvetica Light"/>
              </a:defRPr>
            </a:lvl3pPr>
            <a:lvl4pPr marL="1524000" indent="-381000" defTabSz="584200">
              <a:spcBef>
                <a:spcPts val="4200"/>
              </a:spcBef>
              <a:buChar char="•"/>
              <a:defRPr sz="3800">
                <a:latin typeface="+mn-lt"/>
                <a:ea typeface="+mn-ea"/>
                <a:cs typeface="+mn-cs"/>
                <a:sym typeface="Helvetica Light"/>
              </a:defRPr>
            </a:lvl4pPr>
            <a:lvl5pPr marL="1905000" indent="-381000" defTabSz="584200">
              <a:spcBef>
                <a:spcPts val="4200"/>
              </a:spcBef>
              <a:buChar char="•"/>
              <a:defRPr sz="3800">
                <a:latin typeface="+mn-lt"/>
                <a:ea typeface="+mn-ea"/>
                <a:cs typeface="+mn-cs"/>
                <a:sym typeface="Helvetica Light"/>
              </a:defRPr>
            </a:lvl5pPr>
          </a:lstStyle>
          <a:p>
            <a:pPr lvl="0">
              <a:defRPr sz="1800"/>
            </a:pPr>
            <a:r>
              <a:rPr sz="3800"/>
              <a:t>Body Level One</a:t>
            </a:r>
            <a:endParaRPr sz="3800"/>
          </a:p>
          <a:p>
            <a:pPr lvl="1">
              <a:defRPr sz="1800"/>
            </a:pPr>
            <a:r>
              <a:rPr sz="3800"/>
              <a:t>Body Level Two</a:t>
            </a:r>
            <a:endParaRPr sz="3800"/>
          </a:p>
          <a:p>
            <a:pPr lvl="2">
              <a:defRPr sz="1800"/>
            </a:pPr>
            <a:r>
              <a:rPr sz="3800"/>
              <a:t>Body Level Three</a:t>
            </a:r>
            <a:endParaRPr sz="3800"/>
          </a:p>
          <a:p>
            <a:pPr lvl="3">
              <a:defRPr sz="1800"/>
            </a:pPr>
            <a:r>
              <a:rPr sz="3800"/>
              <a:t>Body Level Four</a:t>
            </a:r>
            <a:endParaRPr sz="3800"/>
          </a:p>
          <a:p>
            <a:pPr lvl="4">
              <a:defRPr sz="1800"/>
            </a:pPr>
            <a:r>
              <a:rPr sz="3800"/>
              <a:t>Body Level Five</a:t>
            </a:r>
          </a:p>
        </p:txBody>
      </p:sp>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Default - Title, Text and Clip Art">
    <p:spTree>
      <p:nvGrpSpPr>
        <p:cNvPr id="1" name=""/>
        <p:cNvGrpSpPr/>
        <p:nvPr/>
      </p:nvGrpSpPr>
      <p:grpSpPr>
        <a:xfrm>
          <a:off x="0" y="0"/>
          <a:ext cx="0" cy="0"/>
          <a:chOff x="0" y="0"/>
          <a:chExt cx="0" cy="0"/>
        </a:xfrm>
      </p:grpSpPr>
      <p:pic>
        <p:nvPicPr>
          <p:cNvPr id="37" name="image1.png"/>
          <p:cNvPicPr/>
          <p:nvPr/>
        </p:nvPicPr>
        <p:blipFill>
          <a:blip r:embed="rId2">
            <a:extLst/>
          </a:blip>
          <a:stretch>
            <a:fillRect/>
          </a:stretch>
        </p:blipFill>
        <p:spPr>
          <a:xfrm>
            <a:off x="153528" y="153528"/>
            <a:ext cx="2560321" cy="1280162"/>
          </a:xfrm>
          <a:prstGeom prst="rect">
            <a:avLst/>
          </a:prstGeom>
          <a:ln w="12700">
            <a:miter lim="400000"/>
          </a:ln>
        </p:spPr>
      </p:pic>
      <p:sp>
        <p:nvSpPr>
          <p:cNvPr id="38" name="Shape 38"/>
          <p:cNvSpPr/>
          <p:nvPr/>
        </p:nvSpPr>
        <p:spPr>
          <a:xfrm>
            <a:off x="0" y="8985956"/>
            <a:ext cx="13004800" cy="767644"/>
          </a:xfrm>
          <a:prstGeom prst="rect">
            <a:avLst/>
          </a:prstGeom>
          <a:solidFill>
            <a:srgbClr val="167AA0"/>
          </a:solidFill>
          <a:ln w="12700">
            <a:miter lim="400000"/>
          </a:ln>
        </p:spPr>
        <p:txBody>
          <a:bodyPr lIns="72248" tIns="72248" rIns="72248" bIns="72248" anchor="ctr"/>
          <a:lstStyle/>
          <a:p>
            <a:pPr lvl="0" defTabSz="457200">
              <a:defRPr sz="2400">
                <a:uFill>
                  <a:solidFill/>
                </a:uFill>
                <a:latin typeface="Trebuchet MS"/>
                <a:ea typeface="Trebuchet MS"/>
                <a:cs typeface="Trebuchet MS"/>
                <a:sym typeface="Trebuchet MS"/>
              </a:defRPr>
            </a:pPr>
          </a:p>
        </p:txBody>
      </p:sp>
      <p:pic>
        <p:nvPicPr>
          <p:cNvPr id="39" name="image2.png"/>
          <p:cNvPicPr/>
          <p:nvPr/>
        </p:nvPicPr>
        <p:blipFill>
          <a:blip r:embed="rId3">
            <a:extLst/>
          </a:blip>
          <a:stretch>
            <a:fillRect/>
          </a:stretch>
        </p:blipFill>
        <p:spPr>
          <a:xfrm>
            <a:off x="-1" y="8985956"/>
            <a:ext cx="1535290" cy="767644"/>
          </a:xfrm>
          <a:prstGeom prst="rect">
            <a:avLst/>
          </a:prstGeom>
          <a:ln w="12700">
            <a:miter lim="400000"/>
          </a:ln>
        </p:spPr>
      </p:pic>
      <p:sp>
        <p:nvSpPr>
          <p:cNvPr id="40" name="Shape 40"/>
          <p:cNvSpPr/>
          <p:nvPr>
            <p:ph type="title"/>
          </p:nvPr>
        </p:nvSpPr>
        <p:spPr>
          <a:xfrm>
            <a:off x="650239" y="135467"/>
            <a:ext cx="11704321" cy="2140373"/>
          </a:xfrm>
          <a:prstGeom prst="rect">
            <a:avLst/>
          </a:prstGeom>
        </p:spPr>
        <p:txBody>
          <a:bodyPr lIns="72248" tIns="72248" rIns="72248" bIns="72248"/>
          <a:lstStyle>
            <a:lvl1pPr>
              <a:defRPr b="1">
                <a:uFill>
                  <a:solidFill>
                    <a:srgbClr val="094053"/>
                  </a:solidFill>
                </a:uFill>
              </a:defRPr>
            </a:lvl1pPr>
          </a:lstStyle>
          <a:p>
            <a:pPr lvl="0">
              <a:defRPr b="0" sz="1800">
                <a:solidFill>
                  <a:srgbClr val="000000"/>
                </a:solidFill>
                <a:uFillTx/>
              </a:defRPr>
            </a:pPr>
            <a:r>
              <a:rPr b="1" sz="5600">
                <a:solidFill>
                  <a:srgbClr val="094053"/>
                </a:solidFill>
                <a:uFill>
                  <a:solidFill>
                    <a:srgbClr val="094053"/>
                  </a:solidFill>
                </a:uFill>
              </a:rPr>
              <a:t>Title Text</a:t>
            </a:r>
          </a:p>
        </p:txBody>
      </p:sp>
      <p:sp>
        <p:nvSpPr>
          <p:cNvPr id="41" name="Shape 41"/>
          <p:cNvSpPr/>
          <p:nvPr>
            <p:ph type="body" idx="1"/>
          </p:nvPr>
        </p:nvSpPr>
        <p:spPr>
          <a:xfrm>
            <a:off x="650239" y="2275840"/>
            <a:ext cx="5743787" cy="7477760"/>
          </a:xfrm>
          <a:prstGeom prst="rect">
            <a:avLst/>
          </a:prstGeom>
        </p:spPr>
        <p:txBody>
          <a:bodyPr lIns="72248" tIns="72248" rIns="72248" bIns="72248"/>
          <a:lstStyle>
            <a:lvl1pPr>
              <a:defRPr>
                <a:uFill>
                  <a:solidFill/>
                </a:uFill>
              </a:defRPr>
            </a:lvl1pPr>
            <a:lvl2pPr>
              <a:defRPr>
                <a:uFill>
                  <a:solidFill/>
                </a:uFill>
              </a:defRPr>
            </a:lvl2pPr>
            <a:lvl3pPr>
              <a:defRPr>
                <a:uFill>
                  <a:solidFill/>
                </a:uFill>
              </a:defRPr>
            </a:lvl3pPr>
            <a:lvl4pPr>
              <a:defRPr>
                <a:uFill>
                  <a:solidFill/>
                </a:uFill>
              </a:defRPr>
            </a:lvl4pPr>
            <a:lvl5pPr>
              <a:defRPr>
                <a:uFill>
                  <a:solidFill/>
                </a:uFill>
              </a:defRPr>
            </a:lvl5pPr>
          </a:lstStyle>
          <a:p>
            <a:pPr lvl="0">
              <a:defRPr sz="1800">
                <a:uFillTx/>
              </a:defRPr>
            </a:pPr>
            <a:r>
              <a:rPr sz="5000">
                <a:uFill>
                  <a:solidFill/>
                </a:uFill>
              </a:rPr>
              <a:t>Body Level One</a:t>
            </a:r>
            <a:endParaRPr sz="5000">
              <a:uFill>
                <a:solidFill/>
              </a:uFill>
            </a:endParaRPr>
          </a:p>
          <a:p>
            <a:pPr lvl="1">
              <a:defRPr sz="1800">
                <a:uFillTx/>
              </a:defRPr>
            </a:pPr>
            <a:r>
              <a:rPr sz="5000">
                <a:uFill>
                  <a:solidFill/>
                </a:uFill>
              </a:rPr>
              <a:t>Body Level Two</a:t>
            </a:r>
            <a:endParaRPr sz="5000">
              <a:uFill>
                <a:solidFill/>
              </a:uFill>
            </a:endParaRPr>
          </a:p>
          <a:p>
            <a:pPr lvl="2">
              <a:defRPr sz="1800">
                <a:uFillTx/>
              </a:defRPr>
            </a:pPr>
            <a:r>
              <a:rPr sz="5000">
                <a:uFill>
                  <a:solidFill/>
                </a:uFill>
              </a:rPr>
              <a:t>Body Level Three</a:t>
            </a:r>
            <a:endParaRPr sz="5000">
              <a:uFill>
                <a:solidFill/>
              </a:uFill>
            </a:endParaRPr>
          </a:p>
          <a:p>
            <a:pPr lvl="3">
              <a:defRPr sz="1800">
                <a:uFillTx/>
              </a:defRPr>
            </a:pPr>
            <a:r>
              <a:rPr sz="5000">
                <a:uFill>
                  <a:solidFill/>
                </a:uFill>
              </a:rPr>
              <a:t>Body Level Four</a:t>
            </a:r>
            <a:endParaRPr sz="5000">
              <a:uFill>
                <a:solidFill/>
              </a:uFill>
            </a:endParaRPr>
          </a:p>
          <a:p>
            <a:pPr lvl="4">
              <a:defRPr sz="1800">
                <a:uFillTx/>
              </a:defRPr>
            </a:pPr>
            <a:r>
              <a:rPr sz="5000">
                <a:uFill>
                  <a:solidFill/>
                </a:uFill>
              </a:rPr>
              <a:t>Body Level Five</a:t>
            </a:r>
          </a:p>
        </p:txBody>
      </p:sp>
    </p:spTree>
  </p:cSld>
  <p:clrMapOvr>
    <a:masterClrMapping/>
  </p:clrMapOvr>
  <p:transitio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spTree>
      <p:nvGrpSpPr>
        <p:cNvPr id="1" name=""/>
        <p:cNvGrpSpPr/>
        <p:nvPr/>
      </p:nvGrpSpPr>
      <p:grpSpPr>
        <a:xfrm>
          <a:off x="0" y="0"/>
          <a:ext cx="0" cy="0"/>
          <a:chOff x="0" y="0"/>
          <a:chExt cx="0" cy="0"/>
        </a:xfrm>
      </p:grpSpPr>
      <p:pic>
        <p:nvPicPr>
          <p:cNvPr id="43" name="image1.png" descr="image1.png"/>
          <p:cNvPicPr/>
          <p:nvPr/>
        </p:nvPicPr>
        <p:blipFill>
          <a:blip r:embed="rId2">
            <a:extLst/>
          </a:blip>
          <a:stretch>
            <a:fillRect/>
          </a:stretch>
        </p:blipFill>
        <p:spPr>
          <a:xfrm>
            <a:off x="153528" y="153528"/>
            <a:ext cx="2560321" cy="1280162"/>
          </a:xfrm>
          <a:prstGeom prst="rect">
            <a:avLst/>
          </a:prstGeom>
          <a:ln w="12700">
            <a:miter lim="400000"/>
          </a:ln>
        </p:spPr>
      </p:pic>
      <p:sp>
        <p:nvSpPr>
          <p:cNvPr id="44" name="Shape 44"/>
          <p:cNvSpPr/>
          <p:nvPr/>
        </p:nvSpPr>
        <p:spPr>
          <a:xfrm>
            <a:off x="0" y="8985956"/>
            <a:ext cx="13004800" cy="767644"/>
          </a:xfrm>
          <a:prstGeom prst="rect">
            <a:avLst/>
          </a:prstGeom>
          <a:solidFill>
            <a:srgbClr val="167AA0"/>
          </a:solidFill>
          <a:ln w="12700">
            <a:miter lim="400000"/>
          </a:ln>
        </p:spPr>
        <p:txBody>
          <a:bodyPr lIns="72248" tIns="72248" rIns="72248" bIns="72248" anchor="ctr"/>
          <a:lstStyle/>
          <a:p>
            <a:pPr lvl="0" defTabSz="457200">
              <a:defRPr sz="2400">
                <a:latin typeface="Trebuchet MS"/>
                <a:ea typeface="Trebuchet MS"/>
                <a:cs typeface="Trebuchet MS"/>
                <a:sym typeface="Trebuchet MS"/>
              </a:defRPr>
            </a:pPr>
          </a:p>
        </p:txBody>
      </p:sp>
      <p:pic>
        <p:nvPicPr>
          <p:cNvPr id="45" name="image2.png" descr="image2.png"/>
          <p:cNvPicPr/>
          <p:nvPr/>
        </p:nvPicPr>
        <p:blipFill>
          <a:blip r:embed="rId3">
            <a:extLst/>
          </a:blip>
          <a:stretch>
            <a:fillRect/>
          </a:stretch>
        </p:blipFill>
        <p:spPr>
          <a:xfrm>
            <a:off x="-1" y="8985956"/>
            <a:ext cx="1535290" cy="767644"/>
          </a:xfrm>
          <a:prstGeom prst="rect">
            <a:avLst/>
          </a:prstGeom>
          <a:ln w="12700">
            <a:miter lim="400000"/>
          </a:ln>
        </p:spPr>
      </p:pic>
      <p:sp>
        <p:nvSpPr>
          <p:cNvPr id="46" name="Shape 46"/>
          <p:cNvSpPr/>
          <p:nvPr>
            <p:ph type="title"/>
          </p:nvPr>
        </p:nvSpPr>
        <p:spPr>
          <a:prstGeom prst="rect">
            <a:avLst/>
          </a:prstGeom>
        </p:spPr>
        <p:txBody>
          <a:bodyPr lIns="72248" tIns="72248" rIns="72248" bIns="72248">
            <a:noAutofit/>
          </a:bodyPr>
          <a:lstStyle>
            <a:lvl1pPr algn="l" defTabSz="457200">
              <a:defRPr sz="1600">
                <a:solidFill>
                  <a:srgbClr val="000000"/>
                </a:solidFill>
                <a:latin typeface="Helvetica"/>
                <a:ea typeface="Helvetica"/>
                <a:cs typeface="Helvetica"/>
                <a:sym typeface="Helvetica"/>
              </a:defRPr>
            </a:lvl1pPr>
          </a:lstStyle>
          <a:p>
            <a:pPr lvl="0">
              <a:defRPr sz="1800"/>
            </a:pPr>
            <a:r>
              <a:rPr sz="1600"/>
              <a:t>Title Text</a:t>
            </a:r>
          </a:p>
        </p:txBody>
      </p:sp>
      <p:sp>
        <p:nvSpPr>
          <p:cNvPr id="47" name="Shape 47"/>
          <p:cNvSpPr/>
          <p:nvPr>
            <p:ph type="body" idx="1"/>
          </p:nvPr>
        </p:nvSpPr>
        <p:spPr>
          <a:xfrm>
            <a:off x="650239" y="2275839"/>
            <a:ext cx="11704321" cy="7477761"/>
          </a:xfrm>
          <a:prstGeom prst="rect">
            <a:avLst/>
          </a:prstGeom>
        </p:spPr>
        <p:txBody>
          <a:bodyPr>
            <a:noAutofit/>
          </a:bodyPr>
          <a:lstStyle>
            <a:lvl1pPr marL="0" indent="0" algn="ctr" defTabSz="457200">
              <a:spcBef>
                <a:spcPts val="0"/>
              </a:spcBef>
              <a:buSzTx/>
              <a:buNone/>
              <a:defRPr sz="2400"/>
            </a:lvl1pPr>
            <a:lvl2pPr marL="0" indent="457200" algn="ctr" defTabSz="457200">
              <a:spcBef>
                <a:spcPts val="0"/>
              </a:spcBef>
              <a:buSzTx/>
              <a:buNone/>
              <a:defRPr sz="2400"/>
            </a:lvl2pPr>
            <a:lvl3pPr marL="0" indent="914400" algn="ctr" defTabSz="457200">
              <a:spcBef>
                <a:spcPts val="0"/>
              </a:spcBef>
              <a:buSzTx/>
              <a:buNone/>
              <a:defRPr sz="2400"/>
            </a:lvl3pPr>
            <a:lvl4pPr marL="0" indent="1371600" algn="ctr" defTabSz="457200">
              <a:spcBef>
                <a:spcPts val="0"/>
              </a:spcBef>
              <a:buSzTx/>
              <a:buNone/>
              <a:defRPr sz="2400"/>
            </a:lvl4pPr>
            <a:lvl5pPr marL="0" indent="1828800" algn="ctr" defTabSz="457200">
              <a:spcBef>
                <a:spcPts val="0"/>
              </a:spcBef>
              <a:buSzTx/>
              <a:buNone/>
              <a:defRPr sz="2400"/>
            </a:lvl5pPr>
          </a:lstStyle>
          <a:p>
            <a:pPr lvl="0">
              <a:defRPr sz="1800"/>
            </a:pPr>
            <a:r>
              <a:rPr sz="2400"/>
              <a:t>Body Level One</a:t>
            </a:r>
            <a:endParaRPr sz="2400"/>
          </a:p>
          <a:p>
            <a:pPr lvl="1">
              <a:defRPr sz="1800"/>
            </a:pPr>
            <a:r>
              <a:rPr sz="2400"/>
              <a:t>Body Level Two</a:t>
            </a:r>
            <a:endParaRPr sz="2400"/>
          </a:p>
          <a:p>
            <a:pPr lvl="2">
              <a:defRPr sz="1800"/>
            </a:pPr>
            <a:r>
              <a:rPr sz="2400"/>
              <a:t>Body Level Three</a:t>
            </a:r>
            <a:endParaRPr sz="2400"/>
          </a:p>
          <a:p>
            <a:pPr lvl="3">
              <a:defRPr sz="1800"/>
            </a:pPr>
            <a:r>
              <a:rPr sz="2400"/>
              <a:t>Body Level Four</a:t>
            </a:r>
            <a:endParaRPr sz="2400"/>
          </a:p>
          <a:p>
            <a:pPr lvl="4">
              <a:defRPr sz="1800"/>
            </a:pPr>
            <a:r>
              <a:rPr sz="2400"/>
              <a:t>Body Level Five</a:t>
            </a:r>
          </a:p>
        </p:txBody>
      </p:sp>
    </p:spTree>
  </p:cSld>
  <p:clrMapOvr>
    <a:masterClrMapping/>
  </p:clrMapOvr>
  <p:transitio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spTree>
      <p:nvGrpSpPr>
        <p:cNvPr id="1" name=""/>
        <p:cNvGrpSpPr/>
        <p:nvPr/>
      </p:nvGrpSpPr>
      <p:grpSpPr>
        <a:xfrm>
          <a:off x="0" y="0"/>
          <a:ext cx="0" cy="0"/>
          <a:chOff x="0" y="0"/>
          <a:chExt cx="0" cy="0"/>
        </a:xfrm>
      </p:grpSpPr>
      <p:pic>
        <p:nvPicPr>
          <p:cNvPr id="49" name="image1.png" descr="image1.png"/>
          <p:cNvPicPr/>
          <p:nvPr/>
        </p:nvPicPr>
        <p:blipFill>
          <a:blip r:embed="rId2">
            <a:extLst/>
          </a:blip>
          <a:stretch>
            <a:fillRect/>
          </a:stretch>
        </p:blipFill>
        <p:spPr>
          <a:xfrm>
            <a:off x="153528" y="153528"/>
            <a:ext cx="2560321" cy="1280162"/>
          </a:xfrm>
          <a:prstGeom prst="rect">
            <a:avLst/>
          </a:prstGeom>
          <a:ln w="12700">
            <a:miter lim="400000"/>
          </a:ln>
        </p:spPr>
      </p:pic>
      <p:sp>
        <p:nvSpPr>
          <p:cNvPr id="50" name="Shape 50"/>
          <p:cNvSpPr/>
          <p:nvPr/>
        </p:nvSpPr>
        <p:spPr>
          <a:xfrm>
            <a:off x="0" y="8985956"/>
            <a:ext cx="13004800" cy="767644"/>
          </a:xfrm>
          <a:prstGeom prst="rect">
            <a:avLst/>
          </a:prstGeom>
          <a:solidFill>
            <a:srgbClr val="167AA0"/>
          </a:solidFill>
          <a:ln w="12700">
            <a:miter lim="400000"/>
          </a:ln>
        </p:spPr>
        <p:txBody>
          <a:bodyPr lIns="72248" tIns="72248" rIns="72248" bIns="72248" anchor="ctr"/>
          <a:lstStyle/>
          <a:p>
            <a:pPr lvl="0" defTabSz="457200">
              <a:defRPr sz="2400">
                <a:latin typeface="Trebuchet MS"/>
                <a:ea typeface="Trebuchet MS"/>
                <a:cs typeface="Trebuchet MS"/>
                <a:sym typeface="Trebuchet MS"/>
              </a:defRPr>
            </a:pPr>
          </a:p>
        </p:txBody>
      </p:sp>
      <p:pic>
        <p:nvPicPr>
          <p:cNvPr id="51" name="image2.png" descr="image2.png"/>
          <p:cNvPicPr/>
          <p:nvPr/>
        </p:nvPicPr>
        <p:blipFill>
          <a:blip r:embed="rId3">
            <a:extLst/>
          </a:blip>
          <a:stretch>
            <a:fillRect/>
          </a:stretch>
        </p:blipFill>
        <p:spPr>
          <a:xfrm>
            <a:off x="-1" y="8985956"/>
            <a:ext cx="1535290" cy="767644"/>
          </a:xfrm>
          <a:prstGeom prst="rect">
            <a:avLst/>
          </a:prstGeom>
          <a:ln w="12700">
            <a:miter lim="400000"/>
          </a:ln>
        </p:spPr>
      </p:pic>
      <p:sp>
        <p:nvSpPr>
          <p:cNvPr id="52" name="Shape 52"/>
          <p:cNvSpPr/>
          <p:nvPr>
            <p:ph type="title"/>
          </p:nvPr>
        </p:nvSpPr>
        <p:spPr>
          <a:prstGeom prst="rect">
            <a:avLst/>
          </a:prstGeom>
        </p:spPr>
        <p:txBody>
          <a:bodyPr lIns="72248" tIns="72248" rIns="72248" bIns="72248">
            <a:noAutofit/>
          </a:bodyPr>
          <a:lstStyle>
            <a:lvl1pPr algn="l" defTabSz="457200">
              <a:defRPr sz="1600">
                <a:solidFill>
                  <a:srgbClr val="000000"/>
                </a:solidFill>
                <a:latin typeface="Helvetica"/>
                <a:ea typeface="Helvetica"/>
                <a:cs typeface="Helvetica"/>
                <a:sym typeface="Helvetica"/>
              </a:defRPr>
            </a:lvl1pPr>
          </a:lstStyle>
          <a:p>
            <a:pPr lvl="0">
              <a:defRPr sz="1800"/>
            </a:pPr>
            <a:r>
              <a:rPr sz="1600"/>
              <a:t>Title Text</a:t>
            </a:r>
          </a:p>
        </p:txBody>
      </p:sp>
      <p:sp>
        <p:nvSpPr>
          <p:cNvPr id="53" name="Shape 53"/>
          <p:cNvSpPr/>
          <p:nvPr>
            <p:ph type="body" idx="1"/>
          </p:nvPr>
        </p:nvSpPr>
        <p:spPr>
          <a:xfrm>
            <a:off x="650239" y="2275839"/>
            <a:ext cx="11704321" cy="7477761"/>
          </a:xfrm>
          <a:prstGeom prst="rect">
            <a:avLst/>
          </a:prstGeom>
        </p:spPr>
        <p:txBody>
          <a:bodyPr>
            <a:noAutofit/>
          </a:bodyPr>
          <a:lstStyle>
            <a:lvl1pPr marL="0" indent="0" algn="ctr" defTabSz="457200">
              <a:spcBef>
                <a:spcPts val="0"/>
              </a:spcBef>
              <a:buSzTx/>
              <a:buNone/>
              <a:defRPr sz="2400"/>
            </a:lvl1pPr>
            <a:lvl2pPr marL="0" indent="457200" algn="ctr" defTabSz="457200">
              <a:spcBef>
                <a:spcPts val="0"/>
              </a:spcBef>
              <a:buSzTx/>
              <a:buNone/>
              <a:defRPr sz="2400"/>
            </a:lvl2pPr>
            <a:lvl3pPr marL="0" indent="914400" algn="ctr" defTabSz="457200">
              <a:spcBef>
                <a:spcPts val="0"/>
              </a:spcBef>
              <a:buSzTx/>
              <a:buNone/>
              <a:defRPr sz="2400"/>
            </a:lvl3pPr>
            <a:lvl4pPr marL="0" indent="1371600" algn="ctr" defTabSz="457200">
              <a:spcBef>
                <a:spcPts val="0"/>
              </a:spcBef>
              <a:buSzTx/>
              <a:buNone/>
              <a:defRPr sz="2400"/>
            </a:lvl4pPr>
            <a:lvl5pPr marL="0" indent="1828800" algn="ctr" defTabSz="457200">
              <a:spcBef>
                <a:spcPts val="0"/>
              </a:spcBef>
              <a:buSzTx/>
              <a:buNone/>
              <a:defRPr sz="2400"/>
            </a:lvl5pPr>
          </a:lstStyle>
          <a:p>
            <a:pPr lvl="0">
              <a:defRPr sz="1800"/>
            </a:pPr>
            <a:r>
              <a:rPr sz="2400"/>
              <a:t>Body Level One</a:t>
            </a:r>
            <a:endParaRPr sz="2400"/>
          </a:p>
          <a:p>
            <a:pPr lvl="1">
              <a:defRPr sz="1800"/>
            </a:pPr>
            <a:r>
              <a:rPr sz="2400"/>
              <a:t>Body Level Two</a:t>
            </a:r>
            <a:endParaRPr sz="2400"/>
          </a:p>
          <a:p>
            <a:pPr lvl="2">
              <a:defRPr sz="1800"/>
            </a:pPr>
            <a:r>
              <a:rPr sz="2400"/>
              <a:t>Body Level Three</a:t>
            </a:r>
            <a:endParaRPr sz="2400"/>
          </a:p>
          <a:p>
            <a:pPr lvl="3">
              <a:defRPr sz="1800"/>
            </a:pPr>
            <a:r>
              <a:rPr sz="2400"/>
              <a:t>Body Level Four</a:t>
            </a:r>
            <a:endParaRPr sz="2400"/>
          </a:p>
          <a:p>
            <a:pPr lvl="4">
              <a:defRPr sz="1800"/>
            </a:pPr>
            <a:r>
              <a:rPr sz="2400"/>
              <a:t>Body Level Five</a:t>
            </a:r>
          </a:p>
        </p:txBody>
      </p:sp>
    </p:spTree>
  </p:cSld>
  <p:clrMapOvr>
    <a:masterClrMapping/>
  </p:clrMapOvr>
  <p:transitio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55" name="Shape 55"/>
          <p:cNvSpPr/>
          <p:nvPr>
            <p:ph type="title"/>
          </p:nvPr>
        </p:nvSpPr>
        <p:spPr>
          <a:prstGeom prst="rect">
            <a:avLst/>
          </a:prstGeom>
        </p:spPr>
        <p:txBody>
          <a:bodyPr/>
          <a:lstStyle/>
          <a:p>
            <a:pPr lvl="0">
              <a:defRPr sz="1800">
                <a:solidFill>
                  <a:srgbClr val="000000"/>
                </a:solidFill>
              </a:defRPr>
            </a:pPr>
            <a:r>
              <a:rPr sz="5600">
                <a:solidFill>
                  <a:srgbClr val="094053"/>
                </a:solidFill>
              </a:rPr>
              <a:t>Title Text</a:t>
            </a:r>
          </a:p>
        </p:txBody>
      </p:sp>
      <p:sp>
        <p:nvSpPr>
          <p:cNvPr id="56" name="Shape 56"/>
          <p:cNvSpPr/>
          <p:nvPr>
            <p:ph type="body" idx="1"/>
          </p:nvPr>
        </p:nvSpPr>
        <p:spPr>
          <a:prstGeom prst="rect">
            <a:avLst/>
          </a:prstGeom>
        </p:spPr>
        <p:txBody>
          <a:bodyPr/>
          <a:lstStyle/>
          <a:p>
            <a:pPr lvl="0">
              <a:defRPr sz="1800"/>
            </a:pPr>
            <a:r>
              <a:rPr sz="5000"/>
              <a:t>Body Level One</a:t>
            </a:r>
            <a:endParaRPr sz="5000"/>
          </a:p>
          <a:p>
            <a:pPr lvl="1">
              <a:defRPr sz="1800"/>
            </a:pPr>
            <a:r>
              <a:rPr sz="5000"/>
              <a:t>Body Level Two</a:t>
            </a:r>
            <a:endParaRPr sz="5000"/>
          </a:p>
          <a:p>
            <a:pPr lvl="2">
              <a:defRPr sz="1800"/>
            </a:pPr>
            <a:r>
              <a:rPr sz="5000"/>
              <a:t>Body Level Three</a:t>
            </a:r>
            <a:endParaRPr sz="5000"/>
          </a:p>
          <a:p>
            <a:pPr lvl="3">
              <a:defRPr sz="1800"/>
            </a:pPr>
            <a:r>
              <a:rPr sz="5000"/>
              <a:t>Body Level Four</a:t>
            </a:r>
            <a:endParaRPr sz="5000"/>
          </a:p>
          <a:p>
            <a:pPr lvl="4">
              <a:defRPr sz="1800"/>
            </a:pPr>
            <a:r>
              <a:rPr sz="5000"/>
              <a:t>Body Level Five</a:t>
            </a:r>
          </a:p>
        </p:txBody>
      </p:sp>
      <p:sp>
        <p:nvSpPr>
          <p:cNvPr id="57" name="Shape 5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0" showMasterPhAnim="1">
  <p:cSld name="Title Only">
    <p:spTree>
      <p:nvGrpSpPr>
        <p:cNvPr id="1" name=""/>
        <p:cNvGrpSpPr/>
        <p:nvPr/>
      </p:nvGrpSpPr>
      <p:grpSpPr>
        <a:xfrm>
          <a:off x="0" y="0"/>
          <a:ext cx="0" cy="0"/>
          <a:chOff x="0" y="0"/>
          <a:chExt cx="0" cy="0"/>
        </a:xfrm>
      </p:grpSpPr>
      <p:pic>
        <p:nvPicPr>
          <p:cNvPr id="59" name="image1.png" descr="image1.png"/>
          <p:cNvPicPr/>
          <p:nvPr/>
        </p:nvPicPr>
        <p:blipFill>
          <a:blip r:embed="rId2">
            <a:extLst/>
          </a:blip>
          <a:stretch>
            <a:fillRect/>
          </a:stretch>
        </p:blipFill>
        <p:spPr>
          <a:xfrm>
            <a:off x="153528" y="153528"/>
            <a:ext cx="2560321" cy="1280162"/>
          </a:xfrm>
          <a:prstGeom prst="rect">
            <a:avLst/>
          </a:prstGeom>
          <a:ln w="12700">
            <a:miter lim="400000"/>
          </a:ln>
        </p:spPr>
      </p:pic>
      <p:sp>
        <p:nvSpPr>
          <p:cNvPr id="60" name="Shape 60"/>
          <p:cNvSpPr/>
          <p:nvPr/>
        </p:nvSpPr>
        <p:spPr>
          <a:xfrm>
            <a:off x="0" y="8985956"/>
            <a:ext cx="13004800" cy="767644"/>
          </a:xfrm>
          <a:prstGeom prst="rect">
            <a:avLst/>
          </a:prstGeom>
          <a:solidFill>
            <a:srgbClr val="167AA0"/>
          </a:solidFill>
          <a:ln w="12700">
            <a:miter lim="400000"/>
          </a:ln>
        </p:spPr>
        <p:txBody>
          <a:bodyPr lIns="72248" tIns="72248" rIns="72248" bIns="72248" anchor="ctr"/>
          <a:lstStyle/>
          <a:p>
            <a:pPr lvl="0" defTabSz="457200">
              <a:defRPr sz="2400">
                <a:latin typeface="Trebuchet MS"/>
                <a:ea typeface="Trebuchet MS"/>
                <a:cs typeface="Trebuchet MS"/>
                <a:sym typeface="Trebuchet MS"/>
              </a:defRPr>
            </a:pPr>
          </a:p>
        </p:txBody>
      </p:sp>
      <p:pic>
        <p:nvPicPr>
          <p:cNvPr id="61" name="image2.png" descr="image2.png"/>
          <p:cNvPicPr/>
          <p:nvPr/>
        </p:nvPicPr>
        <p:blipFill>
          <a:blip r:embed="rId3">
            <a:extLst/>
          </a:blip>
          <a:stretch>
            <a:fillRect/>
          </a:stretch>
        </p:blipFill>
        <p:spPr>
          <a:xfrm>
            <a:off x="-1" y="8985956"/>
            <a:ext cx="1535290" cy="767644"/>
          </a:xfrm>
          <a:prstGeom prst="rect">
            <a:avLst/>
          </a:prstGeom>
          <a:ln w="12700">
            <a:miter lim="400000"/>
          </a:ln>
        </p:spPr>
      </p:pic>
      <p:sp>
        <p:nvSpPr>
          <p:cNvPr id="62" name="Shape 62"/>
          <p:cNvSpPr/>
          <p:nvPr>
            <p:ph type="title"/>
          </p:nvPr>
        </p:nvSpPr>
        <p:spPr>
          <a:prstGeom prst="rect">
            <a:avLst/>
          </a:prstGeom>
        </p:spPr>
        <p:txBody>
          <a:bodyPr lIns="72248" tIns="72248" rIns="72248" bIns="72248">
            <a:noAutofit/>
          </a:bodyPr>
          <a:lstStyle>
            <a:lvl1pPr algn="l" defTabSz="457200">
              <a:defRPr sz="1600">
                <a:solidFill>
                  <a:srgbClr val="000000"/>
                </a:solidFill>
                <a:latin typeface="Helvetica"/>
                <a:ea typeface="Helvetica"/>
                <a:cs typeface="Helvetica"/>
                <a:sym typeface="Helvetica"/>
              </a:defRPr>
            </a:lvl1pPr>
          </a:lstStyle>
          <a:p>
            <a:pPr lvl="0">
              <a:defRPr sz="1800"/>
            </a:pPr>
            <a:r>
              <a:rPr sz="1600"/>
              <a:t>Title Text</a:t>
            </a:r>
          </a:p>
        </p:txBody>
      </p:sp>
    </p:spTree>
  </p:cSld>
  <p:clrMapOvr>
    <a:masterClrMapping/>
  </p:clrMapOvr>
  <p:transitio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spTree>
      <p:nvGrpSpPr>
        <p:cNvPr id="1" name=""/>
        <p:cNvGrpSpPr/>
        <p:nvPr/>
      </p:nvGrpSpPr>
      <p:grpSpPr>
        <a:xfrm>
          <a:off x="0" y="0"/>
          <a:ext cx="0" cy="0"/>
          <a:chOff x="0" y="0"/>
          <a:chExt cx="0" cy="0"/>
        </a:xfrm>
      </p:grpSpPr>
      <p:pic>
        <p:nvPicPr>
          <p:cNvPr id="64" name="image1.png" descr="image1.png"/>
          <p:cNvPicPr/>
          <p:nvPr/>
        </p:nvPicPr>
        <p:blipFill>
          <a:blip r:embed="rId2">
            <a:extLst/>
          </a:blip>
          <a:stretch>
            <a:fillRect/>
          </a:stretch>
        </p:blipFill>
        <p:spPr>
          <a:xfrm>
            <a:off x="153528" y="153528"/>
            <a:ext cx="2560321" cy="1280162"/>
          </a:xfrm>
          <a:prstGeom prst="rect">
            <a:avLst/>
          </a:prstGeom>
          <a:ln w="12700">
            <a:miter lim="400000"/>
          </a:ln>
        </p:spPr>
      </p:pic>
      <p:sp>
        <p:nvSpPr>
          <p:cNvPr id="65" name="Shape 65"/>
          <p:cNvSpPr/>
          <p:nvPr/>
        </p:nvSpPr>
        <p:spPr>
          <a:xfrm>
            <a:off x="0" y="8985956"/>
            <a:ext cx="13004800" cy="767644"/>
          </a:xfrm>
          <a:prstGeom prst="rect">
            <a:avLst/>
          </a:prstGeom>
          <a:solidFill>
            <a:srgbClr val="167AA0"/>
          </a:solidFill>
          <a:ln w="12700">
            <a:miter lim="400000"/>
          </a:ln>
        </p:spPr>
        <p:txBody>
          <a:bodyPr lIns="72248" tIns="72248" rIns="72248" bIns="72248" anchor="ctr"/>
          <a:lstStyle/>
          <a:p>
            <a:pPr lvl="0" defTabSz="457200">
              <a:defRPr sz="2400">
                <a:latin typeface="Trebuchet MS"/>
                <a:ea typeface="Trebuchet MS"/>
                <a:cs typeface="Trebuchet MS"/>
                <a:sym typeface="Trebuchet MS"/>
              </a:defRPr>
            </a:pPr>
          </a:p>
        </p:txBody>
      </p:sp>
      <p:pic>
        <p:nvPicPr>
          <p:cNvPr id="66" name="image2.png" descr="image2.png"/>
          <p:cNvPicPr/>
          <p:nvPr/>
        </p:nvPicPr>
        <p:blipFill>
          <a:blip r:embed="rId3">
            <a:extLst/>
          </a:blip>
          <a:stretch>
            <a:fillRect/>
          </a:stretch>
        </p:blipFill>
        <p:spPr>
          <a:xfrm>
            <a:off x="-1" y="8985956"/>
            <a:ext cx="1535290" cy="767644"/>
          </a:xfrm>
          <a:prstGeom prst="rect">
            <a:avLst/>
          </a:prstGeom>
          <a:ln w="12700">
            <a:miter lim="400000"/>
          </a:ln>
        </p:spPr>
      </p:pic>
      <p:sp>
        <p:nvSpPr>
          <p:cNvPr id="67" name="Shape 67"/>
          <p:cNvSpPr/>
          <p:nvPr>
            <p:ph type="title"/>
          </p:nvPr>
        </p:nvSpPr>
        <p:spPr>
          <a:prstGeom prst="rect">
            <a:avLst/>
          </a:prstGeom>
        </p:spPr>
        <p:txBody>
          <a:bodyPr lIns="72248" tIns="72248" rIns="72248" bIns="72248">
            <a:noAutofit/>
          </a:bodyPr>
          <a:lstStyle>
            <a:lvl1pPr algn="l" defTabSz="457200">
              <a:defRPr sz="1600">
                <a:solidFill>
                  <a:srgbClr val="000000"/>
                </a:solidFill>
                <a:latin typeface="Helvetica"/>
                <a:ea typeface="Helvetica"/>
                <a:cs typeface="Helvetica"/>
                <a:sym typeface="Helvetica"/>
              </a:defRPr>
            </a:lvl1pPr>
          </a:lstStyle>
          <a:p>
            <a:pPr lvl="0">
              <a:defRPr sz="1800"/>
            </a:pPr>
            <a:r>
              <a:rPr sz="1600"/>
              <a:t>Title Text</a:t>
            </a:r>
          </a:p>
        </p:txBody>
      </p:sp>
      <p:sp>
        <p:nvSpPr>
          <p:cNvPr id="68" name="Shape 68"/>
          <p:cNvSpPr/>
          <p:nvPr>
            <p:ph type="body" idx="1"/>
          </p:nvPr>
        </p:nvSpPr>
        <p:spPr>
          <a:xfrm>
            <a:off x="736035" y="5289974"/>
            <a:ext cx="11532729" cy="4463626"/>
          </a:xfrm>
          <a:prstGeom prst="rect">
            <a:avLst/>
          </a:prstGeom>
        </p:spPr>
        <p:txBody>
          <a:bodyPr lIns="72248" tIns="72248" rIns="72248" bIns="72248">
            <a:noAutofit/>
          </a:bodyPr>
          <a:lstStyle>
            <a:lvl1pPr marL="0" indent="0" algn="ctr" defTabSz="457200">
              <a:spcBef>
                <a:spcPts val="0"/>
              </a:spcBef>
              <a:buSzTx/>
              <a:buNone/>
              <a:defRPr sz="2400"/>
            </a:lvl1pPr>
            <a:lvl2pPr marL="0" indent="457200" algn="ctr" defTabSz="457200">
              <a:spcBef>
                <a:spcPts val="0"/>
              </a:spcBef>
              <a:buSzTx/>
              <a:buNone/>
              <a:defRPr sz="2400"/>
            </a:lvl2pPr>
            <a:lvl3pPr marL="0" indent="914400" algn="ctr" defTabSz="457200">
              <a:spcBef>
                <a:spcPts val="0"/>
              </a:spcBef>
              <a:buSzTx/>
              <a:buNone/>
              <a:defRPr sz="2400"/>
            </a:lvl3pPr>
            <a:lvl4pPr marL="0" indent="1371600" algn="ctr" defTabSz="457200">
              <a:spcBef>
                <a:spcPts val="0"/>
              </a:spcBef>
              <a:buSzTx/>
              <a:buNone/>
              <a:defRPr sz="2400"/>
            </a:lvl4pPr>
            <a:lvl5pPr marL="0" indent="1828800" algn="ctr" defTabSz="457200">
              <a:spcBef>
                <a:spcPts val="0"/>
              </a:spcBef>
              <a:buSzTx/>
              <a:buNone/>
              <a:defRPr sz="2400"/>
            </a:lvl5pPr>
          </a:lstStyle>
          <a:p>
            <a:pPr lvl="0">
              <a:defRPr sz="1800"/>
            </a:pPr>
            <a:r>
              <a:rPr sz="2400"/>
              <a:t>Body Level One</a:t>
            </a:r>
            <a:endParaRPr sz="2400"/>
          </a:p>
          <a:p>
            <a:pPr lvl="1">
              <a:defRPr sz="1800"/>
            </a:pPr>
            <a:r>
              <a:rPr sz="2400"/>
              <a:t>Body Level Two</a:t>
            </a:r>
            <a:endParaRPr sz="2400"/>
          </a:p>
          <a:p>
            <a:pPr lvl="2">
              <a:defRPr sz="1800"/>
            </a:pPr>
            <a:r>
              <a:rPr sz="2400"/>
              <a:t>Body Level Three</a:t>
            </a:r>
            <a:endParaRPr sz="2400"/>
          </a:p>
          <a:p>
            <a:pPr lvl="3">
              <a:defRPr sz="1800"/>
            </a:pPr>
            <a:r>
              <a:rPr sz="2400"/>
              <a:t>Body Level Four</a:t>
            </a:r>
            <a:endParaRPr sz="2400"/>
          </a:p>
          <a:p>
            <a:pPr lvl="4">
              <a:defRPr sz="1800"/>
            </a:pPr>
            <a:r>
              <a:rPr sz="2400"/>
              <a:t>Body Level Five</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spTree>
      <p:nvGrpSpPr>
        <p:cNvPr id="1" name=""/>
        <p:cNvGrpSpPr/>
        <p:nvPr/>
      </p:nvGrpSpPr>
      <p:grpSpPr>
        <a:xfrm>
          <a:off x="0" y="0"/>
          <a:ext cx="0" cy="0"/>
          <a:chOff x="0" y="0"/>
          <a:chExt cx="0" cy="0"/>
        </a:xfrm>
      </p:grpSpPr>
      <p:sp>
        <p:nvSpPr>
          <p:cNvPr id="12" name="Shape 12"/>
          <p:cNvSpPr/>
          <p:nvPr>
            <p:ph type="title"/>
          </p:nvPr>
        </p:nvSpPr>
        <p:spPr>
          <a:xfrm>
            <a:off x="1270000" y="6718300"/>
            <a:ext cx="10464800" cy="1422400"/>
          </a:xfrm>
          <a:prstGeom prst="rect">
            <a:avLst/>
          </a:prstGeom>
        </p:spPr>
        <p:txBody>
          <a:bodyPr lIns="0" tIns="0" rIns="0" bIns="0" anchor="b"/>
          <a:lstStyle>
            <a:lvl1pPr algn="ctr" defTabSz="584200">
              <a:defRPr sz="8000">
                <a:solidFill>
                  <a:srgbClr val="000000"/>
                </a:solidFill>
                <a:latin typeface="+mn-lt"/>
                <a:ea typeface="+mn-ea"/>
                <a:cs typeface="+mn-cs"/>
                <a:sym typeface="Helvetica Light"/>
              </a:defRPr>
            </a:lvl1pPr>
          </a:lstStyle>
          <a:p>
            <a:pPr lvl="0">
              <a:defRPr sz="1800"/>
            </a:pPr>
            <a:r>
              <a:rPr sz="8000"/>
              <a:t>Title Text</a:t>
            </a:r>
          </a:p>
        </p:txBody>
      </p:sp>
      <p:sp>
        <p:nvSpPr>
          <p:cNvPr id="13" name="Shape 13"/>
          <p:cNvSpPr/>
          <p:nvPr>
            <p:ph type="body" idx="1"/>
          </p:nvPr>
        </p:nvSpPr>
        <p:spPr>
          <a:xfrm>
            <a:off x="1270000" y="8191500"/>
            <a:ext cx="10464800" cy="1130300"/>
          </a:xfrm>
          <a:prstGeom prst="rect">
            <a:avLst/>
          </a:prstGeom>
        </p:spPr>
        <p:txBody>
          <a:bodyPr lIns="0" tIns="0" rIns="0" bIns="0"/>
          <a:lstStyle>
            <a:lvl1pPr marL="0" indent="0" algn="ctr" defTabSz="584200">
              <a:spcBef>
                <a:spcPts val="0"/>
              </a:spcBef>
              <a:buSzTx/>
              <a:buNone/>
              <a:defRPr sz="3200">
                <a:latin typeface="+mn-lt"/>
                <a:ea typeface="+mn-ea"/>
                <a:cs typeface="+mn-cs"/>
                <a:sym typeface="Helvetica Light"/>
              </a:defRPr>
            </a:lvl1pPr>
            <a:lvl2pPr marL="0" indent="228600" algn="ctr" defTabSz="584200">
              <a:spcBef>
                <a:spcPts val="0"/>
              </a:spcBef>
              <a:buSzTx/>
              <a:buNone/>
              <a:defRPr sz="3200">
                <a:latin typeface="+mn-lt"/>
                <a:ea typeface="+mn-ea"/>
                <a:cs typeface="+mn-cs"/>
                <a:sym typeface="Helvetica Light"/>
              </a:defRPr>
            </a:lvl2pPr>
            <a:lvl3pPr marL="0" indent="457200" algn="ctr" defTabSz="584200">
              <a:spcBef>
                <a:spcPts val="0"/>
              </a:spcBef>
              <a:buSzTx/>
              <a:buNone/>
              <a:defRPr sz="3200">
                <a:latin typeface="+mn-lt"/>
                <a:ea typeface="+mn-ea"/>
                <a:cs typeface="+mn-cs"/>
                <a:sym typeface="Helvetica Light"/>
              </a:defRPr>
            </a:lvl3pPr>
            <a:lvl4pPr marL="0" indent="685800" algn="ctr" defTabSz="584200">
              <a:spcBef>
                <a:spcPts val="0"/>
              </a:spcBef>
              <a:buSzTx/>
              <a:buNone/>
              <a:defRPr sz="3200">
                <a:latin typeface="+mn-lt"/>
                <a:ea typeface="+mn-ea"/>
                <a:cs typeface="+mn-cs"/>
                <a:sym typeface="Helvetica Light"/>
              </a:defRPr>
            </a:lvl4pPr>
            <a:lvl5pPr marL="0" indent="914400" algn="ctr" defTabSz="584200">
              <a:spcBef>
                <a:spcPts val="0"/>
              </a:spcBef>
              <a:buSzTx/>
              <a:buNone/>
              <a:defRPr sz="3200">
                <a:latin typeface="+mn-lt"/>
                <a:ea typeface="+mn-ea"/>
                <a:cs typeface="+mn-cs"/>
                <a:sym typeface="Helvetica Light"/>
              </a:defRPr>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spTree>
      <p:nvGrpSpPr>
        <p:cNvPr id="1" name=""/>
        <p:cNvGrpSpPr/>
        <p:nvPr/>
      </p:nvGrpSpPr>
      <p:grpSpPr>
        <a:xfrm>
          <a:off x="0" y="0"/>
          <a:ext cx="0" cy="0"/>
          <a:chOff x="0" y="0"/>
          <a:chExt cx="0" cy="0"/>
        </a:xfrm>
      </p:grpSpPr>
      <p:pic>
        <p:nvPicPr>
          <p:cNvPr id="70" name="image1.png" descr="image1.png"/>
          <p:cNvPicPr/>
          <p:nvPr/>
        </p:nvPicPr>
        <p:blipFill>
          <a:blip r:embed="rId2">
            <a:extLst/>
          </a:blip>
          <a:stretch>
            <a:fillRect/>
          </a:stretch>
        </p:blipFill>
        <p:spPr>
          <a:xfrm>
            <a:off x="153528" y="153528"/>
            <a:ext cx="2560321" cy="1280162"/>
          </a:xfrm>
          <a:prstGeom prst="rect">
            <a:avLst/>
          </a:prstGeom>
          <a:ln w="12700">
            <a:miter lim="400000"/>
          </a:ln>
        </p:spPr>
      </p:pic>
      <p:sp>
        <p:nvSpPr>
          <p:cNvPr id="71" name="Shape 71"/>
          <p:cNvSpPr/>
          <p:nvPr/>
        </p:nvSpPr>
        <p:spPr>
          <a:xfrm>
            <a:off x="0" y="8985956"/>
            <a:ext cx="13004800" cy="767644"/>
          </a:xfrm>
          <a:prstGeom prst="rect">
            <a:avLst/>
          </a:prstGeom>
          <a:solidFill>
            <a:srgbClr val="167AA0"/>
          </a:solidFill>
          <a:ln w="12700">
            <a:miter lim="400000"/>
          </a:ln>
        </p:spPr>
        <p:txBody>
          <a:bodyPr lIns="72248" tIns="72248" rIns="72248" bIns="72248" anchor="ctr"/>
          <a:lstStyle/>
          <a:p>
            <a:pPr lvl="0" defTabSz="457200">
              <a:defRPr sz="2400">
                <a:latin typeface="Trebuchet MS"/>
                <a:ea typeface="Trebuchet MS"/>
                <a:cs typeface="Trebuchet MS"/>
                <a:sym typeface="Trebuchet MS"/>
              </a:defRPr>
            </a:pPr>
          </a:p>
        </p:txBody>
      </p:sp>
      <p:pic>
        <p:nvPicPr>
          <p:cNvPr id="72" name="image2.png" descr="image2.png"/>
          <p:cNvPicPr/>
          <p:nvPr/>
        </p:nvPicPr>
        <p:blipFill>
          <a:blip r:embed="rId3">
            <a:extLst/>
          </a:blip>
          <a:stretch>
            <a:fillRect/>
          </a:stretch>
        </p:blipFill>
        <p:spPr>
          <a:xfrm>
            <a:off x="-1" y="8985956"/>
            <a:ext cx="1535290" cy="767644"/>
          </a:xfrm>
          <a:prstGeom prst="rect">
            <a:avLst/>
          </a:prstGeom>
          <a:ln w="12700">
            <a:miter lim="400000"/>
          </a:ln>
        </p:spPr>
      </p:pic>
      <p:sp>
        <p:nvSpPr>
          <p:cNvPr id="73" name="Shape 73"/>
          <p:cNvSpPr/>
          <p:nvPr>
            <p:ph type="title"/>
          </p:nvPr>
        </p:nvSpPr>
        <p:spPr>
          <a:prstGeom prst="rect">
            <a:avLst/>
          </a:prstGeom>
        </p:spPr>
        <p:txBody>
          <a:bodyPr lIns="72248" tIns="72248" rIns="72248" bIns="72248">
            <a:noAutofit/>
          </a:bodyPr>
          <a:lstStyle>
            <a:lvl1pPr algn="l" defTabSz="457200">
              <a:defRPr sz="1600">
                <a:solidFill>
                  <a:srgbClr val="000000"/>
                </a:solidFill>
                <a:latin typeface="Helvetica"/>
                <a:ea typeface="Helvetica"/>
                <a:cs typeface="Helvetica"/>
                <a:sym typeface="Helvetica"/>
              </a:defRPr>
            </a:lvl1pPr>
          </a:lstStyle>
          <a:p>
            <a:pPr lvl="0">
              <a:defRPr sz="1800"/>
            </a:pPr>
            <a:r>
              <a:rPr sz="1600"/>
              <a:t>Title Text</a:t>
            </a:r>
          </a:p>
        </p:txBody>
      </p:sp>
      <p:sp>
        <p:nvSpPr>
          <p:cNvPr id="74" name="Shape 74"/>
          <p:cNvSpPr/>
          <p:nvPr>
            <p:ph type="body" idx="1"/>
          </p:nvPr>
        </p:nvSpPr>
        <p:spPr>
          <a:xfrm>
            <a:off x="650239" y="2275839"/>
            <a:ext cx="11704321" cy="7477761"/>
          </a:xfrm>
          <a:prstGeom prst="rect">
            <a:avLst/>
          </a:prstGeom>
        </p:spPr>
        <p:txBody>
          <a:bodyPr>
            <a:noAutofit/>
          </a:bodyPr>
          <a:lstStyle>
            <a:lvl1pPr marL="0" indent="0" algn="ctr" defTabSz="457200">
              <a:spcBef>
                <a:spcPts val="0"/>
              </a:spcBef>
              <a:buSzTx/>
              <a:buNone/>
              <a:defRPr sz="2400"/>
            </a:lvl1pPr>
            <a:lvl2pPr marL="0" indent="457200" algn="ctr" defTabSz="457200">
              <a:spcBef>
                <a:spcPts val="0"/>
              </a:spcBef>
              <a:buSzTx/>
              <a:buNone/>
              <a:defRPr sz="2400"/>
            </a:lvl2pPr>
            <a:lvl3pPr marL="0" indent="914400" algn="ctr" defTabSz="457200">
              <a:spcBef>
                <a:spcPts val="0"/>
              </a:spcBef>
              <a:buSzTx/>
              <a:buNone/>
              <a:defRPr sz="2400"/>
            </a:lvl3pPr>
            <a:lvl4pPr marL="0" indent="1371600" algn="ctr" defTabSz="457200">
              <a:spcBef>
                <a:spcPts val="0"/>
              </a:spcBef>
              <a:buSzTx/>
              <a:buNone/>
              <a:defRPr sz="2400"/>
            </a:lvl4pPr>
            <a:lvl5pPr marL="0" indent="1828800" algn="ctr" defTabSz="457200">
              <a:spcBef>
                <a:spcPts val="0"/>
              </a:spcBef>
              <a:buSzTx/>
              <a:buNone/>
              <a:defRPr sz="2400"/>
            </a:lvl5pPr>
          </a:lstStyle>
          <a:p>
            <a:pPr lvl="0">
              <a:defRPr sz="1800"/>
            </a:pPr>
            <a:r>
              <a:rPr sz="2400"/>
              <a:t>Body Level One</a:t>
            </a:r>
            <a:endParaRPr sz="2400"/>
          </a:p>
          <a:p>
            <a:pPr lvl="1">
              <a:defRPr sz="1800"/>
            </a:pPr>
            <a:r>
              <a:rPr sz="2400"/>
              <a:t>Body Level Two</a:t>
            </a:r>
            <a:endParaRPr sz="2400"/>
          </a:p>
          <a:p>
            <a:pPr lvl="2">
              <a:defRPr sz="1800"/>
            </a:pPr>
            <a:r>
              <a:rPr sz="2400"/>
              <a:t>Body Level Three</a:t>
            </a:r>
            <a:endParaRPr sz="2400"/>
          </a:p>
          <a:p>
            <a:pPr lvl="3">
              <a:defRPr sz="1800"/>
            </a:pPr>
            <a:r>
              <a:rPr sz="2400"/>
              <a:t>Body Level Four</a:t>
            </a:r>
            <a:endParaRPr sz="2400"/>
          </a:p>
          <a:p>
            <a:pPr lvl="4">
              <a:defRPr sz="1800"/>
            </a:pPr>
            <a:r>
              <a:rPr sz="2400"/>
              <a:t>Body Level Five</a:t>
            </a:r>
          </a:p>
        </p:txBody>
      </p:sp>
    </p:spTree>
  </p:cSld>
  <p:clrMapOvr>
    <a:masterClrMapping/>
  </p:clrMapOvr>
  <p:transitio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p:spTree>
      <p:nvGrpSpPr>
        <p:cNvPr id="1" name=""/>
        <p:cNvGrpSpPr/>
        <p:nvPr/>
      </p:nvGrpSpPr>
      <p:grpSpPr>
        <a:xfrm>
          <a:off x="0" y="0"/>
          <a:ext cx="0" cy="0"/>
          <a:chOff x="0" y="0"/>
          <a:chExt cx="0" cy="0"/>
        </a:xfrm>
      </p:grpSpPr>
      <p:sp>
        <p:nvSpPr>
          <p:cNvPr id="76" name="Shape 76"/>
          <p:cNvSpPr/>
          <p:nvPr>
            <p:ph type="title"/>
          </p:nvPr>
        </p:nvSpPr>
        <p:spPr>
          <a:xfrm>
            <a:off x="1270000" y="254000"/>
            <a:ext cx="10464800" cy="2438400"/>
          </a:xfrm>
          <a:prstGeom prst="rect">
            <a:avLst/>
          </a:prstGeom>
        </p:spPr>
        <p:txBody>
          <a:bodyPr lIns="0" tIns="0" rIns="0" bIns="0"/>
          <a:lstStyle>
            <a:lvl1pPr algn="ctr" defTabSz="584200">
              <a:defRPr sz="8000">
                <a:solidFill>
                  <a:srgbClr val="000000"/>
                </a:solidFill>
                <a:latin typeface="+mn-lt"/>
                <a:ea typeface="+mn-ea"/>
                <a:cs typeface="+mn-cs"/>
                <a:sym typeface="Helvetica Light"/>
              </a:defRPr>
            </a:lvl1pPr>
          </a:lstStyle>
          <a:p>
            <a:pPr lvl="0">
              <a:defRPr sz="1800"/>
            </a:pPr>
            <a:r>
              <a:rPr sz="8000"/>
              <a:t>Title Text</a:t>
            </a:r>
          </a:p>
        </p:txBody>
      </p:sp>
      <p:sp>
        <p:nvSpPr>
          <p:cNvPr id="77" name="Shape 77"/>
          <p:cNvSpPr/>
          <p:nvPr>
            <p:ph type="body" idx="1"/>
          </p:nvPr>
        </p:nvSpPr>
        <p:spPr>
          <a:xfrm>
            <a:off x="1270000" y="2768600"/>
            <a:ext cx="10464800" cy="5715000"/>
          </a:xfrm>
          <a:prstGeom prst="rect">
            <a:avLst/>
          </a:prstGeom>
        </p:spPr>
        <p:txBody>
          <a:bodyPr lIns="0" tIns="0" rIns="0" bIns="0" anchor="ctr"/>
          <a:lstStyle>
            <a:lvl1pPr marL="381000" indent="-381000" defTabSz="584200">
              <a:spcBef>
                <a:spcPts val="4200"/>
              </a:spcBef>
              <a:defRPr sz="3800">
                <a:latin typeface="+mn-lt"/>
                <a:ea typeface="+mn-ea"/>
                <a:cs typeface="+mn-cs"/>
                <a:sym typeface="Helvetica Light"/>
              </a:defRPr>
            </a:lvl1pPr>
            <a:lvl2pPr marL="762000" indent="-381000" defTabSz="584200">
              <a:spcBef>
                <a:spcPts val="4200"/>
              </a:spcBef>
              <a:buChar char="•"/>
              <a:defRPr sz="3800">
                <a:latin typeface="+mn-lt"/>
                <a:ea typeface="+mn-ea"/>
                <a:cs typeface="+mn-cs"/>
                <a:sym typeface="Helvetica Light"/>
              </a:defRPr>
            </a:lvl2pPr>
            <a:lvl3pPr marL="1143000" indent="-381000" defTabSz="584200">
              <a:spcBef>
                <a:spcPts val="4200"/>
              </a:spcBef>
              <a:defRPr sz="3800">
                <a:latin typeface="+mn-lt"/>
                <a:ea typeface="+mn-ea"/>
                <a:cs typeface="+mn-cs"/>
                <a:sym typeface="Helvetica Light"/>
              </a:defRPr>
            </a:lvl3pPr>
            <a:lvl4pPr marL="1524000" indent="-381000" defTabSz="584200">
              <a:spcBef>
                <a:spcPts val="4200"/>
              </a:spcBef>
              <a:buChar char="•"/>
              <a:defRPr sz="3800">
                <a:latin typeface="+mn-lt"/>
                <a:ea typeface="+mn-ea"/>
                <a:cs typeface="+mn-cs"/>
                <a:sym typeface="Helvetica Light"/>
              </a:defRPr>
            </a:lvl4pPr>
            <a:lvl5pPr marL="1905000" indent="-381000" defTabSz="584200">
              <a:spcBef>
                <a:spcPts val="4200"/>
              </a:spcBef>
              <a:buChar char="•"/>
              <a:defRPr sz="3800">
                <a:latin typeface="+mn-lt"/>
                <a:ea typeface="+mn-ea"/>
                <a:cs typeface="+mn-cs"/>
                <a:sym typeface="Helvetica Light"/>
              </a:defRPr>
            </a:lvl5pPr>
          </a:lstStyle>
          <a:p>
            <a:pPr lvl="0">
              <a:defRPr sz="1800"/>
            </a:pPr>
            <a:r>
              <a:rPr sz="3800"/>
              <a:t>Body Level One</a:t>
            </a:r>
            <a:endParaRPr sz="3800"/>
          </a:p>
          <a:p>
            <a:pPr lvl="1">
              <a:defRPr sz="1800"/>
            </a:pPr>
            <a:r>
              <a:rPr sz="3800"/>
              <a:t>Body Level Two</a:t>
            </a:r>
            <a:endParaRPr sz="3800"/>
          </a:p>
          <a:p>
            <a:pPr lvl="2">
              <a:defRPr sz="1800"/>
            </a:pPr>
            <a:r>
              <a:rPr sz="3800"/>
              <a:t>Body Level Three</a:t>
            </a:r>
            <a:endParaRPr sz="3800"/>
          </a:p>
          <a:p>
            <a:pPr lvl="3">
              <a:defRPr sz="1800"/>
            </a:pPr>
            <a:r>
              <a:rPr sz="3800"/>
              <a:t>Body Level Four</a:t>
            </a:r>
            <a:endParaRPr sz="3800"/>
          </a:p>
          <a:p>
            <a:pPr lvl="4">
              <a:defRPr sz="1800"/>
            </a:pPr>
            <a:r>
              <a:rPr sz="3800"/>
              <a:t>Body Level Five</a:t>
            </a:r>
          </a:p>
        </p:txBody>
      </p:sp>
    </p:spTree>
  </p:cSld>
  <p:clrMapOvr>
    <a:masterClrMapping/>
  </p:clrMapOvr>
  <p:transitio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p:spTree>
      <p:nvGrpSpPr>
        <p:cNvPr id="1" name=""/>
        <p:cNvGrpSpPr/>
        <p:nvPr/>
      </p:nvGrpSpPr>
      <p:grpSpPr>
        <a:xfrm>
          <a:off x="0" y="0"/>
          <a:ext cx="0" cy="0"/>
          <a:chOff x="0" y="0"/>
          <a:chExt cx="0" cy="0"/>
        </a:xfrm>
      </p:grpSpPr>
      <p:sp>
        <p:nvSpPr>
          <p:cNvPr id="79" name="Shape 79"/>
          <p:cNvSpPr/>
          <p:nvPr>
            <p:ph type="title"/>
          </p:nvPr>
        </p:nvSpPr>
        <p:spPr>
          <a:xfrm>
            <a:off x="1270000" y="254000"/>
            <a:ext cx="10464800" cy="2438400"/>
          </a:xfrm>
          <a:prstGeom prst="rect">
            <a:avLst/>
          </a:prstGeom>
        </p:spPr>
        <p:txBody>
          <a:bodyPr lIns="0" tIns="0" rIns="0" bIns="0"/>
          <a:lstStyle>
            <a:lvl1pPr algn="ctr" defTabSz="584200">
              <a:defRPr sz="8000">
                <a:solidFill>
                  <a:srgbClr val="000000"/>
                </a:solidFill>
                <a:latin typeface="+mn-lt"/>
                <a:ea typeface="+mn-ea"/>
                <a:cs typeface="+mn-cs"/>
                <a:sym typeface="Helvetica Light"/>
              </a:defRPr>
            </a:lvl1pPr>
          </a:lstStyle>
          <a:p>
            <a:pPr lvl="0">
              <a:defRPr sz="1800"/>
            </a:pPr>
            <a:r>
              <a:rPr sz="8000"/>
              <a:t>Title Text</a:t>
            </a:r>
          </a:p>
        </p:txBody>
      </p:sp>
      <p:sp>
        <p:nvSpPr>
          <p:cNvPr id="80" name="Shape 80"/>
          <p:cNvSpPr/>
          <p:nvPr>
            <p:ph type="body" idx="1"/>
          </p:nvPr>
        </p:nvSpPr>
        <p:spPr>
          <a:xfrm>
            <a:off x="1270000" y="2768600"/>
            <a:ext cx="10464800" cy="5715000"/>
          </a:xfrm>
          <a:prstGeom prst="rect">
            <a:avLst/>
          </a:prstGeom>
        </p:spPr>
        <p:txBody>
          <a:bodyPr lIns="0" tIns="0" rIns="0" bIns="0" anchor="ctr"/>
          <a:lstStyle>
            <a:lvl1pPr marL="381000" indent="-381000" defTabSz="584200">
              <a:spcBef>
                <a:spcPts val="4200"/>
              </a:spcBef>
              <a:defRPr sz="3800">
                <a:latin typeface="+mn-lt"/>
                <a:ea typeface="+mn-ea"/>
                <a:cs typeface="+mn-cs"/>
                <a:sym typeface="Helvetica Light"/>
              </a:defRPr>
            </a:lvl1pPr>
            <a:lvl2pPr marL="762000" indent="-381000" defTabSz="584200">
              <a:spcBef>
                <a:spcPts val="4200"/>
              </a:spcBef>
              <a:buChar char="•"/>
              <a:defRPr sz="3800">
                <a:latin typeface="+mn-lt"/>
                <a:ea typeface="+mn-ea"/>
                <a:cs typeface="+mn-cs"/>
                <a:sym typeface="Helvetica Light"/>
              </a:defRPr>
            </a:lvl2pPr>
            <a:lvl3pPr marL="1143000" indent="-381000" defTabSz="584200">
              <a:spcBef>
                <a:spcPts val="4200"/>
              </a:spcBef>
              <a:defRPr sz="3800">
                <a:latin typeface="+mn-lt"/>
                <a:ea typeface="+mn-ea"/>
                <a:cs typeface="+mn-cs"/>
                <a:sym typeface="Helvetica Light"/>
              </a:defRPr>
            </a:lvl3pPr>
            <a:lvl4pPr marL="1524000" indent="-381000" defTabSz="584200">
              <a:spcBef>
                <a:spcPts val="4200"/>
              </a:spcBef>
              <a:buChar char="•"/>
              <a:defRPr sz="3800">
                <a:latin typeface="+mn-lt"/>
                <a:ea typeface="+mn-ea"/>
                <a:cs typeface="+mn-cs"/>
                <a:sym typeface="Helvetica Light"/>
              </a:defRPr>
            </a:lvl4pPr>
            <a:lvl5pPr marL="1905000" indent="-381000" defTabSz="584200">
              <a:spcBef>
                <a:spcPts val="4200"/>
              </a:spcBef>
              <a:buChar char="•"/>
              <a:defRPr sz="3800">
                <a:latin typeface="+mn-lt"/>
                <a:ea typeface="+mn-ea"/>
                <a:cs typeface="+mn-cs"/>
                <a:sym typeface="Helvetica Light"/>
              </a:defRPr>
            </a:lvl5pPr>
          </a:lstStyle>
          <a:p>
            <a:pPr lvl="0">
              <a:defRPr sz="1800"/>
            </a:pPr>
            <a:r>
              <a:rPr sz="3800"/>
              <a:t>Body Level One</a:t>
            </a:r>
            <a:endParaRPr sz="3800"/>
          </a:p>
          <a:p>
            <a:pPr lvl="1">
              <a:defRPr sz="1800"/>
            </a:pPr>
            <a:r>
              <a:rPr sz="3800"/>
              <a:t>Body Level Two</a:t>
            </a:r>
            <a:endParaRPr sz="3800"/>
          </a:p>
          <a:p>
            <a:pPr lvl="2">
              <a:defRPr sz="1800"/>
            </a:pPr>
            <a:r>
              <a:rPr sz="3800"/>
              <a:t>Body Level Three</a:t>
            </a:r>
            <a:endParaRPr sz="3800"/>
          </a:p>
          <a:p>
            <a:pPr lvl="3">
              <a:defRPr sz="1800"/>
            </a:pPr>
            <a:r>
              <a:rPr sz="3800"/>
              <a:t>Body Level Four</a:t>
            </a:r>
            <a:endParaRPr sz="3800"/>
          </a:p>
          <a:p>
            <a:pPr lvl="4">
              <a:defRPr sz="1800"/>
            </a:pPr>
            <a:r>
              <a:rPr sz="3800"/>
              <a:t>Body Level Five</a:t>
            </a:r>
          </a:p>
        </p:txBody>
      </p:sp>
    </p:spTree>
  </p:cSld>
  <p:clrMapOvr>
    <a:masterClrMapping/>
  </p:clrMapOvr>
  <p:transitio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p:spTree>
      <p:nvGrpSpPr>
        <p:cNvPr id="1" name=""/>
        <p:cNvGrpSpPr/>
        <p:nvPr/>
      </p:nvGrpSpPr>
      <p:grpSpPr>
        <a:xfrm>
          <a:off x="0" y="0"/>
          <a:ext cx="0" cy="0"/>
          <a:chOff x="0" y="0"/>
          <a:chExt cx="0" cy="0"/>
        </a:xfrm>
      </p:grpSpPr>
      <p:sp>
        <p:nvSpPr>
          <p:cNvPr id="82" name="Shape 82"/>
          <p:cNvSpPr/>
          <p:nvPr>
            <p:ph type="title"/>
          </p:nvPr>
        </p:nvSpPr>
        <p:spPr>
          <a:xfrm>
            <a:off x="1270000" y="254000"/>
            <a:ext cx="10464800" cy="2438400"/>
          </a:xfrm>
          <a:prstGeom prst="rect">
            <a:avLst/>
          </a:prstGeom>
        </p:spPr>
        <p:txBody>
          <a:bodyPr lIns="0" tIns="0" rIns="0" bIns="0"/>
          <a:lstStyle>
            <a:lvl1pPr algn="ctr" defTabSz="584200">
              <a:defRPr sz="8000">
                <a:solidFill>
                  <a:srgbClr val="000000"/>
                </a:solidFill>
                <a:latin typeface="+mn-lt"/>
                <a:ea typeface="+mn-ea"/>
                <a:cs typeface="+mn-cs"/>
                <a:sym typeface="Helvetica Light"/>
              </a:defRPr>
            </a:lvl1pPr>
          </a:lstStyle>
          <a:p>
            <a:pPr lvl="0">
              <a:defRPr sz="1800"/>
            </a:pPr>
            <a:r>
              <a:rPr sz="8000"/>
              <a:t>Title Text</a:t>
            </a:r>
          </a:p>
        </p:txBody>
      </p:sp>
      <p:sp>
        <p:nvSpPr>
          <p:cNvPr id="83" name="Shape 83"/>
          <p:cNvSpPr/>
          <p:nvPr>
            <p:ph type="body" idx="1"/>
          </p:nvPr>
        </p:nvSpPr>
        <p:spPr>
          <a:xfrm>
            <a:off x="1270000" y="2768600"/>
            <a:ext cx="10464800" cy="5715000"/>
          </a:xfrm>
          <a:prstGeom prst="rect">
            <a:avLst/>
          </a:prstGeom>
        </p:spPr>
        <p:txBody>
          <a:bodyPr lIns="0" tIns="0" rIns="0" bIns="0" anchor="ctr"/>
          <a:lstStyle>
            <a:lvl1pPr marL="381000" indent="-381000" defTabSz="584200">
              <a:spcBef>
                <a:spcPts val="4200"/>
              </a:spcBef>
              <a:defRPr sz="3800">
                <a:latin typeface="+mn-lt"/>
                <a:ea typeface="+mn-ea"/>
                <a:cs typeface="+mn-cs"/>
                <a:sym typeface="Helvetica Light"/>
              </a:defRPr>
            </a:lvl1pPr>
            <a:lvl2pPr marL="762000" indent="-381000" defTabSz="584200">
              <a:spcBef>
                <a:spcPts val="4200"/>
              </a:spcBef>
              <a:buChar char="•"/>
              <a:defRPr sz="3800">
                <a:latin typeface="+mn-lt"/>
                <a:ea typeface="+mn-ea"/>
                <a:cs typeface="+mn-cs"/>
                <a:sym typeface="Helvetica Light"/>
              </a:defRPr>
            </a:lvl2pPr>
            <a:lvl3pPr marL="1143000" indent="-381000" defTabSz="584200">
              <a:spcBef>
                <a:spcPts val="4200"/>
              </a:spcBef>
              <a:defRPr sz="3800">
                <a:latin typeface="+mn-lt"/>
                <a:ea typeface="+mn-ea"/>
                <a:cs typeface="+mn-cs"/>
                <a:sym typeface="Helvetica Light"/>
              </a:defRPr>
            </a:lvl3pPr>
            <a:lvl4pPr marL="1524000" indent="-381000" defTabSz="584200">
              <a:spcBef>
                <a:spcPts val="4200"/>
              </a:spcBef>
              <a:buChar char="•"/>
              <a:defRPr sz="3800">
                <a:latin typeface="+mn-lt"/>
                <a:ea typeface="+mn-ea"/>
                <a:cs typeface="+mn-cs"/>
                <a:sym typeface="Helvetica Light"/>
              </a:defRPr>
            </a:lvl4pPr>
            <a:lvl5pPr marL="1905000" indent="-381000" defTabSz="584200">
              <a:spcBef>
                <a:spcPts val="4200"/>
              </a:spcBef>
              <a:buChar char="•"/>
              <a:defRPr sz="3800">
                <a:latin typeface="+mn-lt"/>
                <a:ea typeface="+mn-ea"/>
                <a:cs typeface="+mn-cs"/>
                <a:sym typeface="Helvetica Light"/>
              </a:defRPr>
            </a:lvl5pPr>
          </a:lstStyle>
          <a:p>
            <a:pPr lvl="0">
              <a:defRPr sz="1800"/>
            </a:pPr>
            <a:r>
              <a:rPr sz="3800"/>
              <a:t>Body Level One</a:t>
            </a:r>
            <a:endParaRPr sz="3800"/>
          </a:p>
          <a:p>
            <a:pPr lvl="1">
              <a:defRPr sz="1800"/>
            </a:pPr>
            <a:r>
              <a:rPr sz="3800"/>
              <a:t>Body Level Two</a:t>
            </a:r>
            <a:endParaRPr sz="3800"/>
          </a:p>
          <a:p>
            <a:pPr lvl="2">
              <a:defRPr sz="1800"/>
            </a:pPr>
            <a:r>
              <a:rPr sz="3800"/>
              <a:t>Body Level Three</a:t>
            </a:r>
            <a:endParaRPr sz="3800"/>
          </a:p>
          <a:p>
            <a:pPr lvl="3">
              <a:defRPr sz="1800"/>
            </a:pPr>
            <a:r>
              <a:rPr sz="3800"/>
              <a:t>Body Level Four</a:t>
            </a:r>
            <a:endParaRPr sz="3800"/>
          </a:p>
          <a:p>
            <a:pPr lvl="4">
              <a:defRPr sz="1800"/>
            </a:pPr>
            <a:r>
              <a:rPr sz="3800"/>
              <a:t>Body Level Five</a:t>
            </a:r>
          </a:p>
        </p:txBody>
      </p:sp>
    </p:spTree>
  </p:cSld>
  <p:clrMapOvr>
    <a:masterClrMapping/>
  </p:clrMapOvr>
  <p:transitio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p:spTree>
      <p:nvGrpSpPr>
        <p:cNvPr id="1" name=""/>
        <p:cNvGrpSpPr/>
        <p:nvPr/>
      </p:nvGrpSpPr>
      <p:grpSpPr>
        <a:xfrm>
          <a:off x="0" y="0"/>
          <a:ext cx="0" cy="0"/>
          <a:chOff x="0" y="0"/>
          <a:chExt cx="0" cy="0"/>
        </a:xfrm>
      </p:grpSpPr>
      <p:sp>
        <p:nvSpPr>
          <p:cNvPr id="85" name="Shape 85"/>
          <p:cNvSpPr/>
          <p:nvPr>
            <p:ph type="title"/>
          </p:nvPr>
        </p:nvSpPr>
        <p:spPr>
          <a:xfrm>
            <a:off x="1270000" y="254000"/>
            <a:ext cx="10464800" cy="2438400"/>
          </a:xfrm>
          <a:prstGeom prst="rect">
            <a:avLst/>
          </a:prstGeom>
        </p:spPr>
        <p:txBody>
          <a:bodyPr lIns="0" tIns="0" rIns="0" bIns="0"/>
          <a:lstStyle>
            <a:lvl1pPr algn="ctr" defTabSz="584200">
              <a:defRPr sz="8000">
                <a:solidFill>
                  <a:srgbClr val="000000"/>
                </a:solidFill>
                <a:latin typeface="+mn-lt"/>
                <a:ea typeface="+mn-ea"/>
                <a:cs typeface="+mn-cs"/>
                <a:sym typeface="Helvetica Light"/>
              </a:defRPr>
            </a:lvl1pPr>
          </a:lstStyle>
          <a:p>
            <a:pPr lvl="0">
              <a:defRPr sz="1800"/>
            </a:pPr>
            <a:r>
              <a:rPr sz="8000"/>
              <a:t>Title Text</a:t>
            </a:r>
          </a:p>
        </p:txBody>
      </p:sp>
      <p:sp>
        <p:nvSpPr>
          <p:cNvPr id="86" name="Shape 86"/>
          <p:cNvSpPr/>
          <p:nvPr>
            <p:ph type="body" idx="1"/>
          </p:nvPr>
        </p:nvSpPr>
        <p:spPr>
          <a:xfrm>
            <a:off x="1270000" y="2768600"/>
            <a:ext cx="10464800" cy="5715000"/>
          </a:xfrm>
          <a:prstGeom prst="rect">
            <a:avLst/>
          </a:prstGeom>
        </p:spPr>
        <p:txBody>
          <a:bodyPr lIns="0" tIns="0" rIns="0" bIns="0" anchor="ctr"/>
          <a:lstStyle>
            <a:lvl1pPr marL="381000" indent="-381000" defTabSz="584200">
              <a:spcBef>
                <a:spcPts val="4200"/>
              </a:spcBef>
              <a:defRPr sz="3800">
                <a:latin typeface="+mn-lt"/>
                <a:ea typeface="+mn-ea"/>
                <a:cs typeface="+mn-cs"/>
                <a:sym typeface="Helvetica Light"/>
              </a:defRPr>
            </a:lvl1pPr>
            <a:lvl2pPr marL="762000" indent="-381000" defTabSz="584200">
              <a:spcBef>
                <a:spcPts val="4200"/>
              </a:spcBef>
              <a:buChar char="•"/>
              <a:defRPr sz="3800">
                <a:latin typeface="+mn-lt"/>
                <a:ea typeface="+mn-ea"/>
                <a:cs typeface="+mn-cs"/>
                <a:sym typeface="Helvetica Light"/>
              </a:defRPr>
            </a:lvl2pPr>
            <a:lvl3pPr marL="1143000" indent="-381000" defTabSz="584200">
              <a:spcBef>
                <a:spcPts val="4200"/>
              </a:spcBef>
              <a:defRPr sz="3800">
                <a:latin typeface="+mn-lt"/>
                <a:ea typeface="+mn-ea"/>
                <a:cs typeface="+mn-cs"/>
                <a:sym typeface="Helvetica Light"/>
              </a:defRPr>
            </a:lvl3pPr>
            <a:lvl4pPr marL="1524000" indent="-381000" defTabSz="584200">
              <a:spcBef>
                <a:spcPts val="4200"/>
              </a:spcBef>
              <a:buChar char="•"/>
              <a:defRPr sz="3800">
                <a:latin typeface="+mn-lt"/>
                <a:ea typeface="+mn-ea"/>
                <a:cs typeface="+mn-cs"/>
                <a:sym typeface="Helvetica Light"/>
              </a:defRPr>
            </a:lvl4pPr>
            <a:lvl5pPr marL="1905000" indent="-381000" defTabSz="584200">
              <a:spcBef>
                <a:spcPts val="4200"/>
              </a:spcBef>
              <a:buChar char="•"/>
              <a:defRPr sz="3800">
                <a:latin typeface="+mn-lt"/>
                <a:ea typeface="+mn-ea"/>
                <a:cs typeface="+mn-cs"/>
                <a:sym typeface="Helvetica Light"/>
              </a:defRPr>
            </a:lvl5pPr>
          </a:lstStyle>
          <a:p>
            <a:pPr lvl="0">
              <a:defRPr sz="1800"/>
            </a:pPr>
            <a:r>
              <a:rPr sz="3800"/>
              <a:t>Body Level One</a:t>
            </a:r>
            <a:endParaRPr sz="3800"/>
          </a:p>
          <a:p>
            <a:pPr lvl="1">
              <a:defRPr sz="1800"/>
            </a:pPr>
            <a:r>
              <a:rPr sz="3800"/>
              <a:t>Body Level Two</a:t>
            </a:r>
            <a:endParaRPr sz="3800"/>
          </a:p>
          <a:p>
            <a:pPr lvl="2">
              <a:defRPr sz="1800"/>
            </a:pPr>
            <a:r>
              <a:rPr sz="3800"/>
              <a:t>Body Level Three</a:t>
            </a:r>
            <a:endParaRPr sz="3800"/>
          </a:p>
          <a:p>
            <a:pPr lvl="3">
              <a:defRPr sz="1800"/>
            </a:pPr>
            <a:r>
              <a:rPr sz="3800"/>
              <a:t>Body Level Four</a:t>
            </a:r>
            <a:endParaRPr sz="3800"/>
          </a:p>
          <a:p>
            <a:pPr lvl="4">
              <a:defRPr sz="1800"/>
            </a:pPr>
            <a:r>
              <a:rPr sz="3800"/>
              <a:t>Body Level Five</a:t>
            </a:r>
          </a:p>
        </p:txBody>
      </p:sp>
    </p:spTree>
  </p:cSld>
  <p:clrMapOvr>
    <a:masterClrMapping/>
  </p:clrMapOvr>
  <p:transitio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spTree>
      <p:nvGrpSpPr>
        <p:cNvPr id="1" name=""/>
        <p:cNvGrpSpPr/>
        <p:nvPr/>
      </p:nvGrpSpPr>
      <p:grpSpPr>
        <a:xfrm>
          <a:off x="0" y="0"/>
          <a:ext cx="0" cy="0"/>
          <a:chOff x="0" y="0"/>
          <a:chExt cx="0" cy="0"/>
        </a:xfrm>
      </p:grpSpPr>
      <p:pic>
        <p:nvPicPr>
          <p:cNvPr id="88" name="image1.png" descr="image1.png"/>
          <p:cNvPicPr/>
          <p:nvPr/>
        </p:nvPicPr>
        <p:blipFill>
          <a:blip r:embed="rId2">
            <a:extLst/>
          </a:blip>
          <a:stretch>
            <a:fillRect/>
          </a:stretch>
        </p:blipFill>
        <p:spPr>
          <a:xfrm>
            <a:off x="153528" y="153528"/>
            <a:ext cx="2560321" cy="1280162"/>
          </a:xfrm>
          <a:prstGeom prst="rect">
            <a:avLst/>
          </a:prstGeom>
          <a:ln w="12700">
            <a:miter lim="400000"/>
          </a:ln>
        </p:spPr>
      </p:pic>
      <p:sp>
        <p:nvSpPr>
          <p:cNvPr id="89" name="Shape 89"/>
          <p:cNvSpPr/>
          <p:nvPr/>
        </p:nvSpPr>
        <p:spPr>
          <a:xfrm>
            <a:off x="0" y="8985956"/>
            <a:ext cx="13004800" cy="767644"/>
          </a:xfrm>
          <a:prstGeom prst="rect">
            <a:avLst/>
          </a:prstGeom>
          <a:solidFill>
            <a:srgbClr val="167AA0"/>
          </a:solidFill>
          <a:ln w="12700">
            <a:miter lim="400000"/>
          </a:ln>
        </p:spPr>
        <p:txBody>
          <a:bodyPr lIns="72248" tIns="72248" rIns="72248" bIns="72248" anchor="ctr"/>
          <a:lstStyle/>
          <a:p>
            <a:pPr lvl="0" defTabSz="457200">
              <a:defRPr sz="2400">
                <a:latin typeface="Trebuchet MS"/>
                <a:ea typeface="Trebuchet MS"/>
                <a:cs typeface="Trebuchet MS"/>
                <a:sym typeface="Trebuchet MS"/>
              </a:defRPr>
            </a:pPr>
          </a:p>
        </p:txBody>
      </p:sp>
      <p:pic>
        <p:nvPicPr>
          <p:cNvPr id="90" name="image2.png" descr="image2.png"/>
          <p:cNvPicPr/>
          <p:nvPr/>
        </p:nvPicPr>
        <p:blipFill>
          <a:blip r:embed="rId3">
            <a:extLst/>
          </a:blip>
          <a:stretch>
            <a:fillRect/>
          </a:stretch>
        </p:blipFill>
        <p:spPr>
          <a:xfrm>
            <a:off x="-1" y="8985956"/>
            <a:ext cx="1535290" cy="767644"/>
          </a:xfrm>
          <a:prstGeom prst="rect">
            <a:avLst/>
          </a:prstGeom>
          <a:ln w="12700">
            <a:miter lim="400000"/>
          </a:ln>
        </p:spPr>
      </p:pic>
      <p:sp>
        <p:nvSpPr>
          <p:cNvPr id="91" name="Shape 91"/>
          <p:cNvSpPr/>
          <p:nvPr>
            <p:ph type="title"/>
          </p:nvPr>
        </p:nvSpPr>
        <p:spPr>
          <a:prstGeom prst="rect">
            <a:avLst/>
          </a:prstGeom>
        </p:spPr>
        <p:txBody>
          <a:bodyPr lIns="72248" tIns="72248" rIns="72248" bIns="72248">
            <a:noAutofit/>
          </a:bodyPr>
          <a:lstStyle>
            <a:lvl1pPr algn="l" defTabSz="457200">
              <a:defRPr sz="1600">
                <a:solidFill>
                  <a:srgbClr val="000000"/>
                </a:solidFill>
                <a:latin typeface="Helvetica"/>
                <a:ea typeface="Helvetica"/>
                <a:cs typeface="Helvetica"/>
                <a:sym typeface="Helvetica"/>
              </a:defRPr>
            </a:lvl1pPr>
          </a:lstStyle>
          <a:p>
            <a:pPr lvl="0">
              <a:defRPr sz="1800"/>
            </a:pPr>
            <a:r>
              <a:rPr sz="1600"/>
              <a:t>Title Text</a:t>
            </a:r>
          </a:p>
        </p:txBody>
      </p:sp>
      <p:sp>
        <p:nvSpPr>
          <p:cNvPr id="92" name="Shape 92"/>
          <p:cNvSpPr/>
          <p:nvPr>
            <p:ph type="body" idx="1"/>
          </p:nvPr>
        </p:nvSpPr>
        <p:spPr>
          <a:xfrm>
            <a:off x="650239" y="2275839"/>
            <a:ext cx="11704321" cy="7477761"/>
          </a:xfrm>
          <a:prstGeom prst="rect">
            <a:avLst/>
          </a:prstGeom>
        </p:spPr>
        <p:txBody>
          <a:bodyPr>
            <a:noAutofit/>
          </a:bodyPr>
          <a:lstStyle>
            <a:lvl1pPr marL="0" indent="0" algn="ctr" defTabSz="457200">
              <a:spcBef>
                <a:spcPts val="0"/>
              </a:spcBef>
              <a:buSzTx/>
              <a:buNone/>
              <a:defRPr sz="2400"/>
            </a:lvl1pPr>
            <a:lvl2pPr marL="0" indent="457200" algn="ctr" defTabSz="457200">
              <a:spcBef>
                <a:spcPts val="0"/>
              </a:spcBef>
              <a:buSzTx/>
              <a:buNone/>
              <a:defRPr sz="2400"/>
            </a:lvl2pPr>
            <a:lvl3pPr marL="0" indent="914400" algn="ctr" defTabSz="457200">
              <a:spcBef>
                <a:spcPts val="0"/>
              </a:spcBef>
              <a:buSzTx/>
              <a:buNone/>
              <a:defRPr sz="2400"/>
            </a:lvl3pPr>
            <a:lvl4pPr marL="0" indent="1371600" algn="ctr" defTabSz="457200">
              <a:spcBef>
                <a:spcPts val="0"/>
              </a:spcBef>
              <a:buSzTx/>
              <a:buNone/>
              <a:defRPr sz="2400"/>
            </a:lvl4pPr>
            <a:lvl5pPr marL="0" indent="1828800" algn="ctr" defTabSz="457200">
              <a:spcBef>
                <a:spcPts val="0"/>
              </a:spcBef>
              <a:buSzTx/>
              <a:buNone/>
              <a:defRPr sz="2400"/>
            </a:lvl5pPr>
          </a:lstStyle>
          <a:p>
            <a:pPr lvl="0">
              <a:defRPr sz="1800"/>
            </a:pPr>
            <a:r>
              <a:rPr sz="2400"/>
              <a:t>Body Level One</a:t>
            </a:r>
            <a:endParaRPr sz="2400"/>
          </a:p>
          <a:p>
            <a:pPr lvl="1">
              <a:defRPr sz="1800"/>
            </a:pPr>
            <a:r>
              <a:rPr sz="2400"/>
              <a:t>Body Level Two</a:t>
            </a:r>
            <a:endParaRPr sz="2400"/>
          </a:p>
          <a:p>
            <a:pPr lvl="2">
              <a:defRPr sz="1800"/>
            </a:pPr>
            <a:r>
              <a:rPr sz="2400"/>
              <a:t>Body Level Three</a:t>
            </a:r>
            <a:endParaRPr sz="2400"/>
          </a:p>
          <a:p>
            <a:pPr lvl="3">
              <a:defRPr sz="1800"/>
            </a:pPr>
            <a:r>
              <a:rPr sz="2400"/>
              <a:t>Body Level Four</a:t>
            </a:r>
            <a:endParaRPr sz="2400"/>
          </a:p>
          <a:p>
            <a:pPr lvl="4">
              <a:defRPr sz="1800"/>
            </a:pPr>
            <a:r>
              <a:rPr sz="2400"/>
              <a:t>Body Level Five</a:t>
            </a:r>
          </a:p>
        </p:txBody>
      </p:sp>
    </p:spTree>
  </p:cSld>
  <p:clrMapOvr>
    <a:masterClrMapping/>
  </p:clrMapOvr>
  <p:transitio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spTree>
      <p:nvGrpSpPr>
        <p:cNvPr id="1" name=""/>
        <p:cNvGrpSpPr/>
        <p:nvPr/>
      </p:nvGrpSpPr>
      <p:grpSpPr>
        <a:xfrm>
          <a:off x="0" y="0"/>
          <a:ext cx="0" cy="0"/>
          <a:chOff x="0" y="0"/>
          <a:chExt cx="0" cy="0"/>
        </a:xfrm>
      </p:grpSpPr>
      <p:pic>
        <p:nvPicPr>
          <p:cNvPr id="94" name="image1.png" descr="image1.png"/>
          <p:cNvPicPr/>
          <p:nvPr/>
        </p:nvPicPr>
        <p:blipFill>
          <a:blip r:embed="rId2">
            <a:extLst/>
          </a:blip>
          <a:stretch>
            <a:fillRect/>
          </a:stretch>
        </p:blipFill>
        <p:spPr>
          <a:xfrm>
            <a:off x="153528" y="153528"/>
            <a:ext cx="2560321" cy="1280162"/>
          </a:xfrm>
          <a:prstGeom prst="rect">
            <a:avLst/>
          </a:prstGeom>
          <a:ln w="12700">
            <a:miter lim="400000"/>
          </a:ln>
        </p:spPr>
      </p:pic>
      <p:sp>
        <p:nvSpPr>
          <p:cNvPr id="95" name="Shape 95"/>
          <p:cNvSpPr/>
          <p:nvPr/>
        </p:nvSpPr>
        <p:spPr>
          <a:xfrm>
            <a:off x="0" y="8985956"/>
            <a:ext cx="13004800" cy="767644"/>
          </a:xfrm>
          <a:prstGeom prst="rect">
            <a:avLst/>
          </a:prstGeom>
          <a:solidFill>
            <a:srgbClr val="167AA0"/>
          </a:solidFill>
          <a:ln w="12700">
            <a:miter lim="400000"/>
          </a:ln>
        </p:spPr>
        <p:txBody>
          <a:bodyPr lIns="72248" tIns="72248" rIns="72248" bIns="72248" anchor="ctr"/>
          <a:lstStyle/>
          <a:p>
            <a:pPr lvl="0" defTabSz="457200">
              <a:defRPr sz="2400">
                <a:latin typeface="Trebuchet MS"/>
                <a:ea typeface="Trebuchet MS"/>
                <a:cs typeface="Trebuchet MS"/>
                <a:sym typeface="Trebuchet MS"/>
              </a:defRPr>
            </a:pPr>
          </a:p>
        </p:txBody>
      </p:sp>
      <p:pic>
        <p:nvPicPr>
          <p:cNvPr id="96" name="image2.png" descr="image2.png"/>
          <p:cNvPicPr/>
          <p:nvPr/>
        </p:nvPicPr>
        <p:blipFill>
          <a:blip r:embed="rId3">
            <a:extLst/>
          </a:blip>
          <a:stretch>
            <a:fillRect/>
          </a:stretch>
        </p:blipFill>
        <p:spPr>
          <a:xfrm>
            <a:off x="-1" y="8985956"/>
            <a:ext cx="1535290" cy="767644"/>
          </a:xfrm>
          <a:prstGeom prst="rect">
            <a:avLst/>
          </a:prstGeom>
          <a:ln w="12700">
            <a:miter lim="400000"/>
          </a:ln>
        </p:spPr>
      </p:pic>
      <p:sp>
        <p:nvSpPr>
          <p:cNvPr id="97" name="Shape 97"/>
          <p:cNvSpPr/>
          <p:nvPr>
            <p:ph type="title"/>
          </p:nvPr>
        </p:nvSpPr>
        <p:spPr>
          <a:prstGeom prst="rect">
            <a:avLst/>
          </a:prstGeom>
        </p:spPr>
        <p:txBody>
          <a:bodyPr lIns="72248" tIns="72248" rIns="72248" bIns="72248">
            <a:noAutofit/>
          </a:bodyPr>
          <a:lstStyle>
            <a:lvl1pPr algn="l" defTabSz="457200">
              <a:defRPr sz="1600">
                <a:solidFill>
                  <a:srgbClr val="000000"/>
                </a:solidFill>
                <a:latin typeface="Helvetica"/>
                <a:ea typeface="Helvetica"/>
                <a:cs typeface="Helvetica"/>
                <a:sym typeface="Helvetica"/>
              </a:defRPr>
            </a:lvl1pPr>
          </a:lstStyle>
          <a:p>
            <a:pPr lvl="0">
              <a:defRPr sz="1800"/>
            </a:pPr>
            <a:r>
              <a:rPr sz="1600"/>
              <a:t>Title Text</a:t>
            </a:r>
          </a:p>
        </p:txBody>
      </p:sp>
      <p:sp>
        <p:nvSpPr>
          <p:cNvPr id="98" name="Shape 98"/>
          <p:cNvSpPr/>
          <p:nvPr>
            <p:ph type="body" idx="1"/>
          </p:nvPr>
        </p:nvSpPr>
        <p:spPr>
          <a:xfrm>
            <a:off x="650239" y="2275839"/>
            <a:ext cx="11704321" cy="7477761"/>
          </a:xfrm>
          <a:prstGeom prst="rect">
            <a:avLst/>
          </a:prstGeom>
        </p:spPr>
        <p:txBody>
          <a:bodyPr>
            <a:noAutofit/>
          </a:bodyPr>
          <a:lstStyle>
            <a:lvl1pPr marL="0" indent="0" algn="ctr" defTabSz="457200">
              <a:spcBef>
                <a:spcPts val="0"/>
              </a:spcBef>
              <a:buSzTx/>
              <a:buNone/>
              <a:defRPr sz="2400"/>
            </a:lvl1pPr>
            <a:lvl2pPr marL="0" indent="457200" algn="ctr" defTabSz="457200">
              <a:spcBef>
                <a:spcPts val="0"/>
              </a:spcBef>
              <a:buSzTx/>
              <a:buNone/>
              <a:defRPr sz="2400"/>
            </a:lvl2pPr>
            <a:lvl3pPr marL="0" indent="914400" algn="ctr" defTabSz="457200">
              <a:spcBef>
                <a:spcPts val="0"/>
              </a:spcBef>
              <a:buSzTx/>
              <a:buNone/>
              <a:defRPr sz="2400"/>
            </a:lvl3pPr>
            <a:lvl4pPr marL="0" indent="1371600" algn="ctr" defTabSz="457200">
              <a:spcBef>
                <a:spcPts val="0"/>
              </a:spcBef>
              <a:buSzTx/>
              <a:buNone/>
              <a:defRPr sz="2400"/>
            </a:lvl4pPr>
            <a:lvl5pPr marL="0" indent="1828800" algn="ctr" defTabSz="457200">
              <a:spcBef>
                <a:spcPts val="0"/>
              </a:spcBef>
              <a:buSzTx/>
              <a:buNone/>
              <a:defRPr sz="2400"/>
            </a:lvl5pPr>
          </a:lstStyle>
          <a:p>
            <a:pPr lvl="0">
              <a:defRPr sz="1800"/>
            </a:pPr>
            <a:r>
              <a:rPr sz="2400"/>
              <a:t>Body Level One</a:t>
            </a:r>
            <a:endParaRPr sz="2400"/>
          </a:p>
          <a:p>
            <a:pPr lvl="1">
              <a:defRPr sz="1800"/>
            </a:pPr>
            <a:r>
              <a:rPr sz="2400"/>
              <a:t>Body Level Two</a:t>
            </a:r>
            <a:endParaRPr sz="2400"/>
          </a:p>
          <a:p>
            <a:pPr lvl="2">
              <a:defRPr sz="1800"/>
            </a:pPr>
            <a:r>
              <a:rPr sz="2400"/>
              <a:t>Body Level Three</a:t>
            </a:r>
            <a:endParaRPr sz="2400"/>
          </a:p>
          <a:p>
            <a:pPr lvl="3">
              <a:defRPr sz="1800"/>
            </a:pPr>
            <a:r>
              <a:rPr sz="2400"/>
              <a:t>Body Level Four</a:t>
            </a:r>
            <a:endParaRPr sz="2400"/>
          </a:p>
          <a:p>
            <a:pPr lvl="4">
              <a:defRPr sz="1800"/>
            </a:pPr>
            <a:r>
              <a:rPr sz="2400"/>
              <a:t>Body Level Five</a:t>
            </a:r>
          </a:p>
        </p:txBody>
      </p:sp>
    </p:spTree>
  </p:cSld>
  <p:clrMapOvr>
    <a:masterClrMapping/>
  </p:clrMapOvr>
  <p:transitio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spTree>
      <p:nvGrpSpPr>
        <p:cNvPr id="1" name=""/>
        <p:cNvGrpSpPr/>
        <p:nvPr/>
      </p:nvGrpSpPr>
      <p:grpSpPr>
        <a:xfrm>
          <a:off x="0" y="0"/>
          <a:ext cx="0" cy="0"/>
          <a:chOff x="0" y="0"/>
          <a:chExt cx="0" cy="0"/>
        </a:xfrm>
      </p:grpSpPr>
      <p:pic>
        <p:nvPicPr>
          <p:cNvPr id="100" name="image1.png" descr="image1.png"/>
          <p:cNvPicPr/>
          <p:nvPr/>
        </p:nvPicPr>
        <p:blipFill>
          <a:blip r:embed="rId2">
            <a:extLst/>
          </a:blip>
          <a:stretch>
            <a:fillRect/>
          </a:stretch>
        </p:blipFill>
        <p:spPr>
          <a:xfrm>
            <a:off x="153528" y="153528"/>
            <a:ext cx="2560321" cy="1280162"/>
          </a:xfrm>
          <a:prstGeom prst="rect">
            <a:avLst/>
          </a:prstGeom>
          <a:ln w="12700">
            <a:miter lim="400000"/>
          </a:ln>
        </p:spPr>
      </p:pic>
      <p:sp>
        <p:nvSpPr>
          <p:cNvPr id="101" name="Shape 101"/>
          <p:cNvSpPr/>
          <p:nvPr/>
        </p:nvSpPr>
        <p:spPr>
          <a:xfrm>
            <a:off x="0" y="8985956"/>
            <a:ext cx="13004800" cy="767644"/>
          </a:xfrm>
          <a:prstGeom prst="rect">
            <a:avLst/>
          </a:prstGeom>
          <a:solidFill>
            <a:srgbClr val="167AA0"/>
          </a:solidFill>
          <a:ln w="12700">
            <a:miter lim="400000"/>
          </a:ln>
        </p:spPr>
        <p:txBody>
          <a:bodyPr lIns="72248" tIns="72248" rIns="72248" bIns="72248" anchor="ctr"/>
          <a:lstStyle/>
          <a:p>
            <a:pPr lvl="0" defTabSz="457200">
              <a:defRPr sz="2400">
                <a:latin typeface="Trebuchet MS"/>
                <a:ea typeface="Trebuchet MS"/>
                <a:cs typeface="Trebuchet MS"/>
                <a:sym typeface="Trebuchet MS"/>
              </a:defRPr>
            </a:pPr>
          </a:p>
        </p:txBody>
      </p:sp>
      <p:pic>
        <p:nvPicPr>
          <p:cNvPr id="102" name="image2.png" descr="image2.png"/>
          <p:cNvPicPr/>
          <p:nvPr/>
        </p:nvPicPr>
        <p:blipFill>
          <a:blip r:embed="rId3">
            <a:extLst/>
          </a:blip>
          <a:stretch>
            <a:fillRect/>
          </a:stretch>
        </p:blipFill>
        <p:spPr>
          <a:xfrm>
            <a:off x="-1" y="8985956"/>
            <a:ext cx="1535290" cy="767644"/>
          </a:xfrm>
          <a:prstGeom prst="rect">
            <a:avLst/>
          </a:prstGeom>
          <a:ln w="12700">
            <a:miter lim="400000"/>
          </a:ln>
        </p:spPr>
      </p:pic>
      <p:sp>
        <p:nvSpPr>
          <p:cNvPr id="103" name="Shape 103"/>
          <p:cNvSpPr/>
          <p:nvPr>
            <p:ph type="title"/>
          </p:nvPr>
        </p:nvSpPr>
        <p:spPr>
          <a:xfrm>
            <a:off x="2549032" y="4389120"/>
            <a:ext cx="7802880" cy="3244427"/>
          </a:xfrm>
          <a:prstGeom prst="rect">
            <a:avLst/>
          </a:prstGeom>
        </p:spPr>
        <p:txBody>
          <a:bodyPr lIns="72248" tIns="72248" rIns="72248" bIns="72248" anchor="b">
            <a:noAutofit/>
          </a:bodyPr>
          <a:lstStyle>
            <a:lvl1pPr algn="l" defTabSz="457200">
              <a:defRPr b="1" sz="2800">
                <a:solidFill>
                  <a:srgbClr val="000000"/>
                </a:solidFill>
                <a:latin typeface="Helvetica"/>
                <a:ea typeface="Helvetica"/>
                <a:cs typeface="Helvetica"/>
                <a:sym typeface="Helvetica"/>
              </a:defRPr>
            </a:lvl1pPr>
          </a:lstStyle>
          <a:p>
            <a:pPr lvl="0">
              <a:defRPr b="0" sz="1800"/>
            </a:pPr>
            <a:r>
              <a:rPr b="1" sz="2800"/>
              <a:t>Title Text</a:t>
            </a:r>
          </a:p>
        </p:txBody>
      </p:sp>
      <p:sp>
        <p:nvSpPr>
          <p:cNvPr id="104" name="Shape 104"/>
          <p:cNvSpPr/>
          <p:nvPr>
            <p:ph type="body" idx="1"/>
          </p:nvPr>
        </p:nvSpPr>
        <p:spPr>
          <a:xfrm>
            <a:off x="2549032" y="7633547"/>
            <a:ext cx="7802880" cy="2120053"/>
          </a:xfrm>
          <a:prstGeom prst="rect">
            <a:avLst/>
          </a:prstGeom>
        </p:spPr>
        <p:txBody>
          <a:bodyPr>
            <a:noAutofit/>
          </a:bodyPr>
          <a:lstStyle>
            <a:lvl1pPr marL="0" indent="0" algn="ctr" defTabSz="457200">
              <a:spcBef>
                <a:spcPts val="0"/>
              </a:spcBef>
              <a:buSzTx/>
              <a:buNone/>
              <a:defRPr sz="1800"/>
            </a:lvl1pPr>
            <a:lvl2pPr marL="0" indent="457200" algn="ctr" defTabSz="457200">
              <a:spcBef>
                <a:spcPts val="0"/>
              </a:spcBef>
              <a:buSzTx/>
              <a:buNone/>
              <a:defRPr sz="1800"/>
            </a:lvl2pPr>
            <a:lvl3pPr marL="0" indent="914400" algn="ctr" defTabSz="457200">
              <a:spcBef>
                <a:spcPts val="0"/>
              </a:spcBef>
              <a:buSzTx/>
              <a:buNone/>
              <a:defRPr sz="1800"/>
            </a:lvl3pPr>
            <a:lvl4pPr marL="0" indent="1371600" algn="ctr" defTabSz="457200">
              <a:spcBef>
                <a:spcPts val="0"/>
              </a:spcBef>
              <a:buSzTx/>
              <a:buNone/>
              <a:defRPr sz="1800"/>
            </a:lvl4pPr>
            <a:lvl5pPr marL="0" indent="1828800" algn="ctr" defTabSz="457200">
              <a:spcBef>
                <a:spcPts val="0"/>
              </a:spcBef>
              <a:buSzTx/>
              <a:buNone/>
              <a:defRPr sz="1800"/>
            </a:lvl5pPr>
          </a:lstStyle>
          <a:p>
            <a:pPr lvl="0"/>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p:spTree>
      <p:nvGrpSpPr>
        <p:cNvPr id="1" name=""/>
        <p:cNvGrpSpPr/>
        <p:nvPr/>
      </p:nvGrpSpPr>
      <p:grpSpPr>
        <a:xfrm>
          <a:off x="0" y="0"/>
          <a:ext cx="0" cy="0"/>
          <a:chOff x="0" y="0"/>
          <a:chExt cx="0" cy="0"/>
        </a:xfrm>
      </p:grpSpPr>
      <p:sp>
        <p:nvSpPr>
          <p:cNvPr id="106" name="Shape 106"/>
          <p:cNvSpPr/>
          <p:nvPr>
            <p:ph type="title"/>
          </p:nvPr>
        </p:nvSpPr>
        <p:spPr>
          <a:xfrm>
            <a:off x="1270000" y="254000"/>
            <a:ext cx="10464800" cy="2438400"/>
          </a:xfrm>
          <a:prstGeom prst="rect">
            <a:avLst/>
          </a:prstGeom>
        </p:spPr>
        <p:txBody>
          <a:bodyPr lIns="0" tIns="0" rIns="0" bIns="0"/>
          <a:lstStyle>
            <a:lvl1pPr algn="ctr" defTabSz="584200">
              <a:defRPr sz="8000">
                <a:solidFill>
                  <a:srgbClr val="000000"/>
                </a:solidFill>
                <a:latin typeface="+mn-lt"/>
                <a:ea typeface="+mn-ea"/>
                <a:cs typeface="+mn-cs"/>
                <a:sym typeface="Helvetica Light"/>
              </a:defRPr>
            </a:lvl1pPr>
          </a:lstStyle>
          <a:p>
            <a:pPr lvl="0">
              <a:defRPr sz="1800"/>
            </a:pPr>
            <a:r>
              <a:rPr sz="8000"/>
              <a:t>Title Text</a:t>
            </a:r>
          </a:p>
        </p:txBody>
      </p:sp>
      <p:sp>
        <p:nvSpPr>
          <p:cNvPr id="107" name="Shape 107"/>
          <p:cNvSpPr/>
          <p:nvPr>
            <p:ph type="body" idx="1"/>
          </p:nvPr>
        </p:nvSpPr>
        <p:spPr>
          <a:xfrm>
            <a:off x="1270000" y="2768600"/>
            <a:ext cx="10464800" cy="5715000"/>
          </a:xfrm>
          <a:prstGeom prst="rect">
            <a:avLst/>
          </a:prstGeom>
        </p:spPr>
        <p:txBody>
          <a:bodyPr lIns="0" tIns="0" rIns="0" bIns="0" anchor="ctr"/>
          <a:lstStyle>
            <a:lvl1pPr marL="381000" indent="-381000" defTabSz="584200">
              <a:spcBef>
                <a:spcPts val="4200"/>
              </a:spcBef>
              <a:defRPr sz="3800">
                <a:latin typeface="+mn-lt"/>
                <a:ea typeface="+mn-ea"/>
                <a:cs typeface="+mn-cs"/>
                <a:sym typeface="Helvetica Light"/>
              </a:defRPr>
            </a:lvl1pPr>
            <a:lvl2pPr marL="762000" indent="-381000" defTabSz="584200">
              <a:spcBef>
                <a:spcPts val="4200"/>
              </a:spcBef>
              <a:buChar char="•"/>
              <a:defRPr sz="3800">
                <a:latin typeface="+mn-lt"/>
                <a:ea typeface="+mn-ea"/>
                <a:cs typeface="+mn-cs"/>
                <a:sym typeface="Helvetica Light"/>
              </a:defRPr>
            </a:lvl2pPr>
            <a:lvl3pPr marL="1143000" indent="-381000" defTabSz="584200">
              <a:spcBef>
                <a:spcPts val="4200"/>
              </a:spcBef>
              <a:defRPr sz="3800">
                <a:latin typeface="+mn-lt"/>
                <a:ea typeface="+mn-ea"/>
                <a:cs typeface="+mn-cs"/>
                <a:sym typeface="Helvetica Light"/>
              </a:defRPr>
            </a:lvl3pPr>
            <a:lvl4pPr marL="1524000" indent="-381000" defTabSz="584200">
              <a:spcBef>
                <a:spcPts val="4200"/>
              </a:spcBef>
              <a:buChar char="•"/>
              <a:defRPr sz="3800">
                <a:latin typeface="+mn-lt"/>
                <a:ea typeface="+mn-ea"/>
                <a:cs typeface="+mn-cs"/>
                <a:sym typeface="Helvetica Light"/>
              </a:defRPr>
            </a:lvl4pPr>
            <a:lvl5pPr marL="1905000" indent="-381000" defTabSz="584200">
              <a:spcBef>
                <a:spcPts val="4200"/>
              </a:spcBef>
              <a:buChar char="•"/>
              <a:defRPr sz="3800">
                <a:latin typeface="+mn-lt"/>
                <a:ea typeface="+mn-ea"/>
                <a:cs typeface="+mn-cs"/>
                <a:sym typeface="Helvetica Light"/>
              </a:defRPr>
            </a:lvl5pPr>
          </a:lstStyle>
          <a:p>
            <a:pPr lvl="0">
              <a:defRPr sz="1800"/>
            </a:pPr>
            <a:r>
              <a:rPr sz="3800"/>
              <a:t>Body Level One</a:t>
            </a:r>
            <a:endParaRPr sz="3800"/>
          </a:p>
          <a:p>
            <a:pPr lvl="1">
              <a:defRPr sz="1800"/>
            </a:pPr>
            <a:r>
              <a:rPr sz="3800"/>
              <a:t>Body Level Two</a:t>
            </a:r>
            <a:endParaRPr sz="3800"/>
          </a:p>
          <a:p>
            <a:pPr lvl="2">
              <a:defRPr sz="1800"/>
            </a:pPr>
            <a:r>
              <a:rPr sz="3800"/>
              <a:t>Body Level Three</a:t>
            </a:r>
            <a:endParaRPr sz="3800"/>
          </a:p>
          <a:p>
            <a:pPr lvl="3">
              <a:defRPr sz="1800"/>
            </a:pPr>
            <a:r>
              <a:rPr sz="3800"/>
              <a:t>Body Level Four</a:t>
            </a:r>
            <a:endParaRPr sz="3800"/>
          </a:p>
          <a:p>
            <a:pPr lvl="4">
              <a:defRPr sz="1800"/>
            </a:pPr>
            <a:r>
              <a:rPr sz="3800"/>
              <a:t>Body Level Five</a:t>
            </a:r>
          </a:p>
        </p:txBody>
      </p:sp>
    </p:spTree>
  </p:cSld>
  <p:clrMapOvr>
    <a:masterClrMapping/>
  </p:clrMapOvr>
  <p:transitio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p:spTree>
      <p:nvGrpSpPr>
        <p:cNvPr id="1" name=""/>
        <p:cNvGrpSpPr/>
        <p:nvPr/>
      </p:nvGrpSpPr>
      <p:grpSpPr>
        <a:xfrm>
          <a:off x="0" y="0"/>
          <a:ext cx="0" cy="0"/>
          <a:chOff x="0" y="0"/>
          <a:chExt cx="0" cy="0"/>
        </a:xfrm>
      </p:grpSpPr>
      <p:sp>
        <p:nvSpPr>
          <p:cNvPr id="109" name="Shape 109"/>
          <p:cNvSpPr/>
          <p:nvPr>
            <p:ph type="title"/>
          </p:nvPr>
        </p:nvSpPr>
        <p:spPr>
          <a:xfrm>
            <a:off x="1270000" y="254000"/>
            <a:ext cx="10464800" cy="2438400"/>
          </a:xfrm>
          <a:prstGeom prst="rect">
            <a:avLst/>
          </a:prstGeom>
        </p:spPr>
        <p:txBody>
          <a:bodyPr lIns="0" tIns="0" rIns="0" bIns="0"/>
          <a:lstStyle>
            <a:lvl1pPr algn="ctr" defTabSz="584200">
              <a:defRPr sz="8000">
                <a:solidFill>
                  <a:srgbClr val="000000"/>
                </a:solidFill>
                <a:latin typeface="+mn-lt"/>
                <a:ea typeface="+mn-ea"/>
                <a:cs typeface="+mn-cs"/>
                <a:sym typeface="Helvetica Light"/>
              </a:defRPr>
            </a:lvl1pPr>
          </a:lstStyle>
          <a:p>
            <a:pPr lvl="0">
              <a:defRPr sz="1800"/>
            </a:pPr>
            <a:r>
              <a:rPr sz="8000"/>
              <a:t>Title Text</a:t>
            </a:r>
          </a:p>
        </p:txBody>
      </p:sp>
      <p:sp>
        <p:nvSpPr>
          <p:cNvPr id="110" name="Shape 110"/>
          <p:cNvSpPr/>
          <p:nvPr>
            <p:ph type="body" idx="1"/>
          </p:nvPr>
        </p:nvSpPr>
        <p:spPr>
          <a:xfrm>
            <a:off x="1270000" y="2768600"/>
            <a:ext cx="10464800" cy="5715000"/>
          </a:xfrm>
          <a:prstGeom prst="rect">
            <a:avLst/>
          </a:prstGeom>
        </p:spPr>
        <p:txBody>
          <a:bodyPr lIns="0" tIns="0" rIns="0" bIns="0" anchor="ctr"/>
          <a:lstStyle>
            <a:lvl1pPr marL="381000" indent="-381000" defTabSz="584200">
              <a:spcBef>
                <a:spcPts val="4200"/>
              </a:spcBef>
              <a:defRPr sz="3800">
                <a:latin typeface="+mn-lt"/>
                <a:ea typeface="+mn-ea"/>
                <a:cs typeface="+mn-cs"/>
                <a:sym typeface="Helvetica Light"/>
              </a:defRPr>
            </a:lvl1pPr>
            <a:lvl2pPr marL="762000" indent="-381000" defTabSz="584200">
              <a:spcBef>
                <a:spcPts val="4200"/>
              </a:spcBef>
              <a:buChar char="•"/>
              <a:defRPr sz="3800">
                <a:latin typeface="+mn-lt"/>
                <a:ea typeface="+mn-ea"/>
                <a:cs typeface="+mn-cs"/>
                <a:sym typeface="Helvetica Light"/>
              </a:defRPr>
            </a:lvl2pPr>
            <a:lvl3pPr marL="1143000" indent="-381000" defTabSz="584200">
              <a:spcBef>
                <a:spcPts val="4200"/>
              </a:spcBef>
              <a:defRPr sz="3800">
                <a:latin typeface="+mn-lt"/>
                <a:ea typeface="+mn-ea"/>
                <a:cs typeface="+mn-cs"/>
                <a:sym typeface="Helvetica Light"/>
              </a:defRPr>
            </a:lvl3pPr>
            <a:lvl4pPr marL="1524000" indent="-381000" defTabSz="584200">
              <a:spcBef>
                <a:spcPts val="4200"/>
              </a:spcBef>
              <a:buChar char="•"/>
              <a:defRPr sz="3800">
                <a:latin typeface="+mn-lt"/>
                <a:ea typeface="+mn-ea"/>
                <a:cs typeface="+mn-cs"/>
                <a:sym typeface="Helvetica Light"/>
              </a:defRPr>
            </a:lvl4pPr>
            <a:lvl5pPr marL="1905000" indent="-381000" defTabSz="584200">
              <a:spcBef>
                <a:spcPts val="4200"/>
              </a:spcBef>
              <a:buChar char="•"/>
              <a:defRPr sz="3800">
                <a:latin typeface="+mn-lt"/>
                <a:ea typeface="+mn-ea"/>
                <a:cs typeface="+mn-cs"/>
                <a:sym typeface="Helvetica Light"/>
              </a:defRPr>
            </a:lvl5pPr>
          </a:lstStyle>
          <a:p>
            <a:pPr lvl="0">
              <a:defRPr sz="1800"/>
            </a:pPr>
            <a:r>
              <a:rPr sz="3800"/>
              <a:t>Body Level One</a:t>
            </a:r>
            <a:endParaRPr sz="3800"/>
          </a:p>
          <a:p>
            <a:pPr lvl="1">
              <a:defRPr sz="1800"/>
            </a:pPr>
            <a:r>
              <a:rPr sz="3800"/>
              <a:t>Body Level Two</a:t>
            </a:r>
            <a:endParaRPr sz="3800"/>
          </a:p>
          <a:p>
            <a:pPr lvl="2">
              <a:defRPr sz="1800"/>
            </a:pPr>
            <a:r>
              <a:rPr sz="3800"/>
              <a:t>Body Level Three</a:t>
            </a:r>
            <a:endParaRPr sz="3800"/>
          </a:p>
          <a:p>
            <a:pPr lvl="3">
              <a:defRPr sz="1800"/>
            </a:pPr>
            <a:r>
              <a:rPr sz="3800"/>
              <a:t>Body Level Four</a:t>
            </a:r>
            <a:endParaRPr sz="3800"/>
          </a:p>
          <a:p>
            <a:pPr lvl="4">
              <a:defRPr sz="1800"/>
            </a:pPr>
            <a:r>
              <a:rPr sz="3800"/>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spTree>
      <p:nvGrpSpPr>
        <p:cNvPr id="1" name=""/>
        <p:cNvGrpSpPr/>
        <p:nvPr/>
      </p:nvGrpSpPr>
      <p:grpSpPr>
        <a:xfrm>
          <a:off x="0" y="0"/>
          <a:ext cx="0" cy="0"/>
          <a:chOff x="0" y="0"/>
          <a:chExt cx="0" cy="0"/>
        </a:xfrm>
      </p:grpSpPr>
      <p:sp>
        <p:nvSpPr>
          <p:cNvPr id="15" name="Shape 15"/>
          <p:cNvSpPr/>
          <p:nvPr>
            <p:ph type="title"/>
          </p:nvPr>
        </p:nvSpPr>
        <p:spPr>
          <a:xfrm>
            <a:off x="1270000" y="3225800"/>
            <a:ext cx="10464800" cy="3302000"/>
          </a:xfrm>
          <a:prstGeom prst="rect">
            <a:avLst/>
          </a:prstGeom>
        </p:spPr>
        <p:txBody>
          <a:bodyPr lIns="0" tIns="0" rIns="0" bIns="0"/>
          <a:lstStyle>
            <a:lvl1pPr algn="ctr" defTabSz="584200">
              <a:defRPr sz="8000">
                <a:solidFill>
                  <a:srgbClr val="000000"/>
                </a:solidFill>
                <a:latin typeface="+mn-lt"/>
                <a:ea typeface="+mn-ea"/>
                <a:cs typeface="+mn-cs"/>
                <a:sym typeface="Helvetica Light"/>
              </a:defRPr>
            </a:lvl1pPr>
          </a:lstStyle>
          <a:p>
            <a:pPr lvl="0">
              <a:defRPr sz="1800"/>
            </a:pPr>
            <a:r>
              <a:rPr sz="8000"/>
              <a:t>Title Text</a:t>
            </a:r>
          </a:p>
        </p:txBody>
      </p:sp>
    </p:spTree>
  </p:cSld>
  <p:clrMapOvr>
    <a:masterClrMapping/>
  </p:clrMapOvr>
  <p:transitio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p:spTree>
      <p:nvGrpSpPr>
        <p:cNvPr id="1" name=""/>
        <p:cNvGrpSpPr/>
        <p:nvPr/>
      </p:nvGrpSpPr>
      <p:grpSpPr>
        <a:xfrm>
          <a:off x="0" y="0"/>
          <a:ext cx="0" cy="0"/>
          <a:chOff x="0" y="0"/>
          <a:chExt cx="0" cy="0"/>
        </a:xfrm>
      </p:grpSpPr>
      <p:sp>
        <p:nvSpPr>
          <p:cNvPr id="112" name="Shape 112"/>
          <p:cNvSpPr/>
          <p:nvPr>
            <p:ph type="title"/>
          </p:nvPr>
        </p:nvSpPr>
        <p:spPr>
          <a:xfrm>
            <a:off x="1270000" y="254000"/>
            <a:ext cx="10464800" cy="2438400"/>
          </a:xfrm>
          <a:prstGeom prst="rect">
            <a:avLst/>
          </a:prstGeom>
        </p:spPr>
        <p:txBody>
          <a:bodyPr lIns="0" tIns="0" rIns="0" bIns="0"/>
          <a:lstStyle>
            <a:lvl1pPr algn="ctr" defTabSz="584200">
              <a:defRPr sz="8000">
                <a:solidFill>
                  <a:srgbClr val="000000"/>
                </a:solidFill>
                <a:latin typeface="+mn-lt"/>
                <a:ea typeface="+mn-ea"/>
                <a:cs typeface="+mn-cs"/>
                <a:sym typeface="Helvetica Light"/>
              </a:defRPr>
            </a:lvl1pPr>
          </a:lstStyle>
          <a:p>
            <a:pPr lvl="0">
              <a:defRPr sz="1800"/>
            </a:pPr>
            <a:r>
              <a:rPr sz="8000"/>
              <a:t>Title Text</a:t>
            </a:r>
          </a:p>
        </p:txBody>
      </p:sp>
      <p:sp>
        <p:nvSpPr>
          <p:cNvPr id="113" name="Shape 113"/>
          <p:cNvSpPr/>
          <p:nvPr>
            <p:ph type="body" idx="1"/>
          </p:nvPr>
        </p:nvSpPr>
        <p:spPr>
          <a:xfrm>
            <a:off x="1270000" y="2768600"/>
            <a:ext cx="10464800" cy="5715000"/>
          </a:xfrm>
          <a:prstGeom prst="rect">
            <a:avLst/>
          </a:prstGeom>
        </p:spPr>
        <p:txBody>
          <a:bodyPr lIns="0" tIns="0" rIns="0" bIns="0" anchor="ctr"/>
          <a:lstStyle>
            <a:lvl1pPr marL="381000" indent="-381000" defTabSz="584200">
              <a:spcBef>
                <a:spcPts val="4200"/>
              </a:spcBef>
              <a:defRPr sz="3800">
                <a:latin typeface="+mn-lt"/>
                <a:ea typeface="+mn-ea"/>
                <a:cs typeface="+mn-cs"/>
                <a:sym typeface="Helvetica Light"/>
              </a:defRPr>
            </a:lvl1pPr>
            <a:lvl2pPr marL="762000" indent="-381000" defTabSz="584200">
              <a:spcBef>
                <a:spcPts val="4200"/>
              </a:spcBef>
              <a:buChar char="•"/>
              <a:defRPr sz="3800">
                <a:latin typeface="+mn-lt"/>
                <a:ea typeface="+mn-ea"/>
                <a:cs typeface="+mn-cs"/>
                <a:sym typeface="Helvetica Light"/>
              </a:defRPr>
            </a:lvl2pPr>
            <a:lvl3pPr marL="1143000" indent="-381000" defTabSz="584200">
              <a:spcBef>
                <a:spcPts val="4200"/>
              </a:spcBef>
              <a:defRPr sz="3800">
                <a:latin typeface="+mn-lt"/>
                <a:ea typeface="+mn-ea"/>
                <a:cs typeface="+mn-cs"/>
                <a:sym typeface="Helvetica Light"/>
              </a:defRPr>
            </a:lvl3pPr>
            <a:lvl4pPr marL="1524000" indent="-381000" defTabSz="584200">
              <a:spcBef>
                <a:spcPts val="4200"/>
              </a:spcBef>
              <a:buChar char="•"/>
              <a:defRPr sz="3800">
                <a:latin typeface="+mn-lt"/>
                <a:ea typeface="+mn-ea"/>
                <a:cs typeface="+mn-cs"/>
                <a:sym typeface="Helvetica Light"/>
              </a:defRPr>
            </a:lvl4pPr>
            <a:lvl5pPr marL="1905000" indent="-381000" defTabSz="584200">
              <a:spcBef>
                <a:spcPts val="4200"/>
              </a:spcBef>
              <a:buChar char="•"/>
              <a:defRPr sz="3800">
                <a:latin typeface="+mn-lt"/>
                <a:ea typeface="+mn-ea"/>
                <a:cs typeface="+mn-cs"/>
                <a:sym typeface="Helvetica Light"/>
              </a:defRPr>
            </a:lvl5pPr>
          </a:lstStyle>
          <a:p>
            <a:pPr lvl="0">
              <a:defRPr sz="1800"/>
            </a:pPr>
            <a:r>
              <a:rPr sz="3800"/>
              <a:t>Body Level One</a:t>
            </a:r>
            <a:endParaRPr sz="3800"/>
          </a:p>
          <a:p>
            <a:pPr lvl="1">
              <a:defRPr sz="1800"/>
            </a:pPr>
            <a:r>
              <a:rPr sz="3800"/>
              <a:t>Body Level Two</a:t>
            </a:r>
            <a:endParaRPr sz="3800"/>
          </a:p>
          <a:p>
            <a:pPr lvl="2">
              <a:defRPr sz="1800"/>
            </a:pPr>
            <a:r>
              <a:rPr sz="3800"/>
              <a:t>Body Level Three</a:t>
            </a:r>
            <a:endParaRPr sz="3800"/>
          </a:p>
          <a:p>
            <a:pPr lvl="3">
              <a:defRPr sz="1800"/>
            </a:pPr>
            <a:r>
              <a:rPr sz="3800"/>
              <a:t>Body Level Four</a:t>
            </a:r>
            <a:endParaRPr sz="3800"/>
          </a:p>
          <a:p>
            <a:pPr lvl="4">
              <a:defRPr sz="1800"/>
            </a:pPr>
            <a:r>
              <a:rPr sz="3800"/>
              <a:t>Body Level Five</a:t>
            </a:r>
          </a:p>
        </p:txBody>
      </p:sp>
    </p:spTree>
  </p:cSld>
  <p:clrMapOvr>
    <a:masterClrMapping/>
  </p:clrMapOvr>
  <p:transitio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type="tx" showMasterSp="0" showMasterPhAnim="1">
  <p:cSld name="Default - Title and Content">
    <p:spTree>
      <p:nvGrpSpPr>
        <p:cNvPr id="1" name=""/>
        <p:cNvGrpSpPr/>
        <p:nvPr/>
      </p:nvGrpSpPr>
      <p:grpSpPr>
        <a:xfrm>
          <a:off x="0" y="0"/>
          <a:ext cx="0" cy="0"/>
          <a:chOff x="0" y="0"/>
          <a:chExt cx="0" cy="0"/>
        </a:xfrm>
      </p:grpSpPr>
      <p:pic>
        <p:nvPicPr>
          <p:cNvPr id="115" name="image1.png" descr="image1.png"/>
          <p:cNvPicPr/>
          <p:nvPr/>
        </p:nvPicPr>
        <p:blipFill>
          <a:blip r:embed="rId2">
            <a:extLst/>
          </a:blip>
          <a:stretch>
            <a:fillRect/>
          </a:stretch>
        </p:blipFill>
        <p:spPr>
          <a:xfrm>
            <a:off x="153528" y="153528"/>
            <a:ext cx="2560321" cy="1280162"/>
          </a:xfrm>
          <a:prstGeom prst="rect">
            <a:avLst/>
          </a:prstGeom>
          <a:ln w="12700">
            <a:miter lim="400000"/>
          </a:ln>
        </p:spPr>
      </p:pic>
      <p:sp>
        <p:nvSpPr>
          <p:cNvPr id="116" name="Shape 116"/>
          <p:cNvSpPr/>
          <p:nvPr/>
        </p:nvSpPr>
        <p:spPr>
          <a:xfrm>
            <a:off x="0" y="8985956"/>
            <a:ext cx="13004800" cy="767644"/>
          </a:xfrm>
          <a:prstGeom prst="rect">
            <a:avLst/>
          </a:prstGeom>
          <a:solidFill>
            <a:srgbClr val="167AA0"/>
          </a:solidFill>
          <a:ln w="12700">
            <a:miter lim="400000"/>
          </a:ln>
        </p:spPr>
        <p:txBody>
          <a:bodyPr lIns="72248" tIns="72248" rIns="72248" bIns="72248" anchor="ctr"/>
          <a:lstStyle/>
          <a:p>
            <a:pPr lvl="0" defTabSz="457200">
              <a:defRPr sz="2400">
                <a:uFill>
                  <a:solidFill/>
                </a:uFill>
                <a:latin typeface="Trebuchet MS"/>
                <a:ea typeface="Trebuchet MS"/>
                <a:cs typeface="Trebuchet MS"/>
                <a:sym typeface="Trebuchet MS"/>
              </a:defRPr>
            </a:pPr>
          </a:p>
        </p:txBody>
      </p:sp>
      <p:pic>
        <p:nvPicPr>
          <p:cNvPr id="117" name="image2.png" descr="image2.png"/>
          <p:cNvPicPr/>
          <p:nvPr/>
        </p:nvPicPr>
        <p:blipFill>
          <a:blip r:embed="rId3">
            <a:extLst/>
          </a:blip>
          <a:stretch>
            <a:fillRect/>
          </a:stretch>
        </p:blipFill>
        <p:spPr>
          <a:xfrm>
            <a:off x="-1" y="8985956"/>
            <a:ext cx="1535290" cy="767644"/>
          </a:xfrm>
          <a:prstGeom prst="rect">
            <a:avLst/>
          </a:prstGeom>
          <a:ln w="12700">
            <a:miter lim="400000"/>
          </a:ln>
        </p:spPr>
      </p:pic>
      <p:sp>
        <p:nvSpPr>
          <p:cNvPr id="118" name="Shape 118"/>
          <p:cNvSpPr/>
          <p:nvPr>
            <p:ph type="title"/>
          </p:nvPr>
        </p:nvSpPr>
        <p:spPr>
          <a:prstGeom prst="rect">
            <a:avLst/>
          </a:prstGeom>
        </p:spPr>
        <p:txBody>
          <a:bodyPr lIns="72248" tIns="72248" rIns="72248" bIns="72248">
            <a:noAutofit/>
          </a:bodyPr>
          <a:lstStyle>
            <a:lvl1pPr algn="l" defTabSz="457200">
              <a:defRPr sz="1600">
                <a:solidFill>
                  <a:srgbClr val="000000"/>
                </a:solidFill>
                <a:uFill>
                  <a:solidFill/>
                </a:uFill>
                <a:latin typeface="Helvetica"/>
                <a:ea typeface="Helvetica"/>
                <a:cs typeface="Helvetica"/>
                <a:sym typeface="Helvetica"/>
              </a:defRPr>
            </a:lvl1pPr>
          </a:lstStyle>
          <a:p>
            <a:pPr lvl="0">
              <a:defRPr sz="1800">
                <a:uFillTx/>
              </a:defRPr>
            </a:pPr>
            <a:r>
              <a:rPr sz="1600">
                <a:uFill>
                  <a:solidFill/>
                </a:uFill>
              </a:rPr>
              <a:t>Title Text</a:t>
            </a:r>
          </a:p>
        </p:txBody>
      </p:sp>
      <p:sp>
        <p:nvSpPr>
          <p:cNvPr id="119" name="Shape 119"/>
          <p:cNvSpPr/>
          <p:nvPr>
            <p:ph type="body" idx="1"/>
          </p:nvPr>
        </p:nvSpPr>
        <p:spPr>
          <a:xfrm>
            <a:off x="650239" y="2275839"/>
            <a:ext cx="11704321" cy="7477761"/>
          </a:xfrm>
          <a:prstGeom prst="rect">
            <a:avLst/>
          </a:prstGeom>
        </p:spPr>
        <p:txBody>
          <a:bodyPr>
            <a:noAutofit/>
          </a:bodyPr>
          <a:lstStyle>
            <a:lvl1pPr marL="0" indent="0" algn="ctr" defTabSz="457200">
              <a:spcBef>
                <a:spcPts val="0"/>
              </a:spcBef>
              <a:buSzTx/>
              <a:buNone/>
              <a:defRPr sz="2400">
                <a:uFill>
                  <a:solidFill/>
                </a:uFill>
              </a:defRPr>
            </a:lvl1pPr>
            <a:lvl2pPr marL="0" indent="457200" algn="ctr" defTabSz="457200">
              <a:spcBef>
                <a:spcPts val="0"/>
              </a:spcBef>
              <a:buSzTx/>
              <a:buNone/>
              <a:defRPr sz="2400">
                <a:uFill>
                  <a:solidFill/>
                </a:uFill>
              </a:defRPr>
            </a:lvl2pPr>
            <a:lvl3pPr marL="0" indent="914400" algn="ctr" defTabSz="457200">
              <a:spcBef>
                <a:spcPts val="0"/>
              </a:spcBef>
              <a:buSzTx/>
              <a:buNone/>
              <a:defRPr sz="2400">
                <a:uFill>
                  <a:solidFill/>
                </a:uFill>
              </a:defRPr>
            </a:lvl3pPr>
            <a:lvl4pPr marL="0" indent="1371600" algn="ctr" defTabSz="457200">
              <a:spcBef>
                <a:spcPts val="0"/>
              </a:spcBef>
              <a:buSzTx/>
              <a:buNone/>
              <a:defRPr sz="2400">
                <a:uFill>
                  <a:solidFill/>
                </a:uFill>
              </a:defRPr>
            </a:lvl4pPr>
            <a:lvl5pPr marL="0" indent="1828800" algn="ctr" defTabSz="457200">
              <a:spcBef>
                <a:spcPts val="0"/>
              </a:spcBef>
              <a:buSzTx/>
              <a:buNone/>
              <a:defRPr sz="2400">
                <a:uFill>
                  <a:solidFill/>
                </a:uFill>
              </a:defRPr>
            </a:lvl5pPr>
          </a:lstStyle>
          <a:p>
            <a:pPr lvl="0">
              <a:defRPr sz="1800">
                <a:uFillTx/>
              </a:defRPr>
            </a:pPr>
            <a:r>
              <a:rPr sz="2400">
                <a:uFill>
                  <a:solidFill/>
                </a:uFill>
              </a:rPr>
              <a:t>Body Level One</a:t>
            </a:r>
            <a:endParaRPr sz="2400">
              <a:uFill>
                <a:solidFill/>
              </a:uFill>
            </a:endParaRPr>
          </a:p>
          <a:p>
            <a:pPr lvl="1">
              <a:defRPr sz="1800">
                <a:uFillTx/>
              </a:defRPr>
            </a:pPr>
            <a:r>
              <a:rPr sz="2400">
                <a:uFill>
                  <a:solidFill/>
                </a:uFill>
              </a:rPr>
              <a:t>Body Level Two</a:t>
            </a:r>
            <a:endParaRPr sz="2400">
              <a:uFill>
                <a:solidFill/>
              </a:uFill>
            </a:endParaRPr>
          </a:p>
          <a:p>
            <a:pPr lvl="2">
              <a:defRPr sz="1800">
                <a:uFillTx/>
              </a:defRPr>
            </a:pPr>
            <a:r>
              <a:rPr sz="2400">
                <a:uFill>
                  <a:solidFill/>
                </a:uFill>
              </a:rPr>
              <a:t>Body Level Three</a:t>
            </a:r>
            <a:endParaRPr sz="2400">
              <a:uFill>
                <a:solidFill/>
              </a:uFill>
            </a:endParaRPr>
          </a:p>
          <a:p>
            <a:pPr lvl="3">
              <a:defRPr sz="1800">
                <a:uFillTx/>
              </a:defRPr>
            </a:pPr>
            <a:r>
              <a:rPr sz="2400">
                <a:uFill>
                  <a:solidFill/>
                </a:uFill>
              </a:rPr>
              <a:t>Body Level Four</a:t>
            </a:r>
            <a:endParaRPr sz="2400">
              <a:uFill>
                <a:solidFill/>
              </a:uFill>
            </a:endParaRPr>
          </a:p>
          <a:p>
            <a:pPr lvl="4">
              <a:defRPr sz="1800">
                <a:uFillTx/>
              </a:defRPr>
            </a:pPr>
            <a:r>
              <a:rPr sz="2400">
                <a:uFill>
                  <a:solidFill/>
                </a:uFill>
              </a:rPr>
              <a:t>Body Level Five</a:t>
            </a:r>
          </a:p>
        </p:txBody>
      </p:sp>
    </p:spTree>
  </p:cSld>
  <p:clrMapOvr>
    <a:masterClrMapping/>
  </p:clrMapOvr>
  <p:transitio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type="tx" showMasterSp="0" showMasterPhAnim="1">
  <p:cSld name="Default - Title Slide">
    <p:spTree>
      <p:nvGrpSpPr>
        <p:cNvPr id="1" name=""/>
        <p:cNvGrpSpPr/>
        <p:nvPr/>
      </p:nvGrpSpPr>
      <p:grpSpPr>
        <a:xfrm>
          <a:off x="0" y="0"/>
          <a:ext cx="0" cy="0"/>
          <a:chOff x="0" y="0"/>
          <a:chExt cx="0" cy="0"/>
        </a:xfrm>
      </p:grpSpPr>
      <p:pic>
        <p:nvPicPr>
          <p:cNvPr id="121" name="image3.jpg"/>
          <p:cNvPicPr/>
          <p:nvPr/>
        </p:nvPicPr>
        <p:blipFill>
          <a:blip r:embed="rId2">
            <a:extLst/>
          </a:blip>
          <a:stretch>
            <a:fillRect/>
          </a:stretch>
        </p:blipFill>
        <p:spPr>
          <a:xfrm>
            <a:off x="0" y="14"/>
            <a:ext cx="13004800" cy="9753600"/>
          </a:xfrm>
          <a:prstGeom prst="rect">
            <a:avLst/>
          </a:prstGeom>
          <a:ln w="12700">
            <a:miter lim="400000"/>
          </a:ln>
        </p:spPr>
      </p:pic>
      <p:sp>
        <p:nvSpPr>
          <p:cNvPr id="122" name="Shape 122"/>
          <p:cNvSpPr/>
          <p:nvPr>
            <p:ph type="title"/>
          </p:nvPr>
        </p:nvSpPr>
        <p:spPr>
          <a:xfrm>
            <a:off x="5120931" y="196193"/>
            <a:ext cx="7636602" cy="5244491"/>
          </a:xfrm>
          <a:prstGeom prst="rect">
            <a:avLst/>
          </a:prstGeom>
          <a:effectLst>
            <a:outerShdw sx="100000" sy="100000" kx="0" ky="0" algn="b" rotWithShape="0" blurRad="88900" dist="63500" dir="3284183">
              <a:srgbClr val="FFFFFF">
                <a:alpha val="74998"/>
              </a:srgbClr>
            </a:outerShdw>
          </a:effectLst>
        </p:spPr>
        <p:txBody>
          <a:bodyPr lIns="72248" tIns="72248" rIns="72248" bIns="72248"/>
          <a:lstStyle>
            <a:lvl1pPr algn="ctr">
              <a:defRPr sz="13600">
                <a:uFill>
                  <a:solidFill>
                    <a:srgbClr val="094053"/>
                  </a:solidFill>
                </a:uFill>
                <a:latin typeface="Helvetica"/>
                <a:ea typeface="Helvetica"/>
                <a:cs typeface="Helvetica"/>
                <a:sym typeface="Helvetica"/>
              </a:defRPr>
            </a:lvl1pPr>
          </a:lstStyle>
          <a:p>
            <a:pPr lvl="0">
              <a:defRPr sz="1800">
                <a:solidFill>
                  <a:srgbClr val="000000"/>
                </a:solidFill>
                <a:uFillTx/>
              </a:defRPr>
            </a:pPr>
            <a:r>
              <a:rPr sz="13600">
                <a:solidFill>
                  <a:srgbClr val="094053"/>
                </a:solidFill>
                <a:uFill>
                  <a:solidFill>
                    <a:srgbClr val="094053"/>
                  </a:solidFill>
                </a:uFill>
              </a:rPr>
              <a:t>Title Text</a:t>
            </a:r>
          </a:p>
        </p:txBody>
      </p:sp>
      <p:sp>
        <p:nvSpPr>
          <p:cNvPr id="123" name="Shape 123"/>
          <p:cNvSpPr/>
          <p:nvPr>
            <p:ph type="body" idx="1"/>
          </p:nvPr>
        </p:nvSpPr>
        <p:spPr>
          <a:xfrm>
            <a:off x="5120931" y="5440683"/>
            <a:ext cx="7636602" cy="4181764"/>
          </a:xfrm>
          <a:prstGeom prst="rect">
            <a:avLst/>
          </a:prstGeom>
        </p:spPr>
        <p:txBody>
          <a:bodyPr lIns="72248" tIns="72248" rIns="72248" bIns="72248" anchor="ctr"/>
          <a:lstStyle>
            <a:lvl1pPr marL="0" indent="0" algn="ctr">
              <a:spcBef>
                <a:spcPts val="1100"/>
              </a:spcBef>
              <a:buSzTx/>
              <a:buNone/>
              <a:defRPr sz="6800">
                <a:uFill>
                  <a:solidFill/>
                </a:uFill>
              </a:defRPr>
            </a:lvl1pPr>
            <a:lvl2pPr marL="0" indent="457200" algn="ctr">
              <a:spcBef>
                <a:spcPts val="1100"/>
              </a:spcBef>
              <a:buSzTx/>
              <a:buNone/>
              <a:defRPr sz="6800">
                <a:uFill>
                  <a:solidFill/>
                </a:uFill>
              </a:defRPr>
            </a:lvl2pPr>
            <a:lvl3pPr marL="0" indent="914400" algn="ctr">
              <a:spcBef>
                <a:spcPts val="1100"/>
              </a:spcBef>
              <a:buSzTx/>
              <a:buNone/>
              <a:defRPr sz="6800">
                <a:uFill>
                  <a:solidFill/>
                </a:uFill>
              </a:defRPr>
            </a:lvl3pPr>
            <a:lvl4pPr marL="0" indent="1371600" algn="ctr">
              <a:spcBef>
                <a:spcPts val="1100"/>
              </a:spcBef>
              <a:buSzTx/>
              <a:buNone/>
              <a:defRPr sz="6800">
                <a:uFill>
                  <a:solidFill/>
                </a:uFill>
              </a:defRPr>
            </a:lvl4pPr>
            <a:lvl5pPr marL="0" indent="1828800" algn="ctr">
              <a:spcBef>
                <a:spcPts val="1100"/>
              </a:spcBef>
              <a:buSzTx/>
              <a:buNone/>
              <a:defRPr sz="6800">
                <a:uFill>
                  <a:solidFill/>
                </a:uFill>
              </a:defRPr>
            </a:lvl5pPr>
          </a:lstStyle>
          <a:p>
            <a:pPr lvl="0">
              <a:defRPr sz="1800">
                <a:uFillTx/>
              </a:defRPr>
            </a:pPr>
            <a:r>
              <a:rPr sz="6800">
                <a:uFill>
                  <a:solidFill/>
                </a:uFill>
              </a:rPr>
              <a:t>Body Level One</a:t>
            </a:r>
            <a:endParaRPr sz="6800">
              <a:uFill>
                <a:solidFill/>
              </a:uFill>
            </a:endParaRPr>
          </a:p>
          <a:p>
            <a:pPr lvl="1">
              <a:defRPr sz="1800">
                <a:uFillTx/>
              </a:defRPr>
            </a:pPr>
            <a:r>
              <a:rPr sz="6800">
                <a:uFill>
                  <a:solidFill/>
                </a:uFill>
              </a:rPr>
              <a:t>Body Level Two</a:t>
            </a:r>
            <a:endParaRPr sz="6800">
              <a:uFill>
                <a:solidFill/>
              </a:uFill>
            </a:endParaRPr>
          </a:p>
          <a:p>
            <a:pPr lvl="2">
              <a:defRPr sz="1800">
                <a:uFillTx/>
              </a:defRPr>
            </a:pPr>
            <a:r>
              <a:rPr sz="6800">
                <a:uFill>
                  <a:solidFill/>
                </a:uFill>
              </a:rPr>
              <a:t>Body Level Three</a:t>
            </a:r>
            <a:endParaRPr sz="6800">
              <a:uFill>
                <a:solidFill/>
              </a:uFill>
            </a:endParaRPr>
          </a:p>
          <a:p>
            <a:pPr lvl="3">
              <a:defRPr sz="1800">
                <a:uFillTx/>
              </a:defRPr>
            </a:pPr>
            <a:r>
              <a:rPr sz="6800">
                <a:uFill>
                  <a:solidFill/>
                </a:uFill>
              </a:rPr>
              <a:t>Body Level Four</a:t>
            </a:r>
            <a:endParaRPr sz="6800">
              <a:uFill>
                <a:solidFill/>
              </a:uFill>
            </a:endParaRPr>
          </a:p>
          <a:p>
            <a:pPr lvl="4">
              <a:defRPr sz="1800">
                <a:uFillTx/>
              </a:defRPr>
            </a:pPr>
            <a:r>
              <a:rPr sz="6800">
                <a:uFill>
                  <a:solidFill/>
                </a:uFill>
              </a:rPr>
              <a:t>Body Level Five</a:t>
            </a:r>
          </a:p>
        </p:txBody>
      </p:sp>
      <p:pic>
        <p:nvPicPr>
          <p:cNvPr id="124" name="image2.png"/>
          <p:cNvPicPr/>
          <p:nvPr/>
        </p:nvPicPr>
        <p:blipFill>
          <a:blip r:embed="rId3">
            <a:extLst/>
          </a:blip>
          <a:stretch>
            <a:fillRect/>
          </a:stretch>
        </p:blipFill>
        <p:spPr>
          <a:xfrm>
            <a:off x="163167" y="8236320"/>
            <a:ext cx="1917214" cy="1280729"/>
          </a:xfrm>
          <a:prstGeom prst="rect">
            <a:avLst/>
          </a:prstGeom>
          <a:ln w="12700">
            <a:miter lim="400000"/>
          </a:ln>
        </p:spPr>
      </p:pic>
    </p:spTree>
  </p:cSld>
  <p:clrMapOvr>
    <a:masterClrMapping/>
  </p:clrMapOvr>
  <p:transitio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p:spTree>
      <p:nvGrpSpPr>
        <p:cNvPr id="1" name=""/>
        <p:cNvGrpSpPr/>
        <p:nvPr/>
      </p:nvGrpSpPr>
      <p:grpSpPr>
        <a:xfrm>
          <a:off x="0" y="0"/>
          <a:ext cx="0" cy="0"/>
          <a:chOff x="0" y="0"/>
          <a:chExt cx="0" cy="0"/>
        </a:xfrm>
      </p:grpSpPr>
      <p:sp>
        <p:nvSpPr>
          <p:cNvPr id="126" name="Shape 126"/>
          <p:cNvSpPr/>
          <p:nvPr>
            <p:ph type="title"/>
          </p:nvPr>
        </p:nvSpPr>
        <p:spPr>
          <a:xfrm>
            <a:off x="1270000" y="254000"/>
            <a:ext cx="10464800" cy="2438400"/>
          </a:xfrm>
          <a:prstGeom prst="rect">
            <a:avLst/>
          </a:prstGeom>
        </p:spPr>
        <p:txBody>
          <a:bodyPr lIns="0" tIns="0" rIns="0" bIns="0"/>
          <a:lstStyle>
            <a:lvl1pPr algn="ctr" defTabSz="584200">
              <a:defRPr sz="8000">
                <a:solidFill>
                  <a:srgbClr val="000000"/>
                </a:solidFill>
                <a:latin typeface="+mn-lt"/>
                <a:ea typeface="+mn-ea"/>
                <a:cs typeface="+mn-cs"/>
                <a:sym typeface="Helvetica Light"/>
              </a:defRPr>
            </a:lvl1pPr>
          </a:lstStyle>
          <a:p>
            <a:pPr lvl="0">
              <a:defRPr sz="1800"/>
            </a:pPr>
            <a:r>
              <a:rPr sz="8000"/>
              <a:t>Title Text</a:t>
            </a:r>
          </a:p>
        </p:txBody>
      </p:sp>
      <p:sp>
        <p:nvSpPr>
          <p:cNvPr id="127" name="Shape 127"/>
          <p:cNvSpPr/>
          <p:nvPr>
            <p:ph type="body" idx="1"/>
          </p:nvPr>
        </p:nvSpPr>
        <p:spPr>
          <a:xfrm>
            <a:off x="1270000" y="2768600"/>
            <a:ext cx="10464800" cy="5715000"/>
          </a:xfrm>
          <a:prstGeom prst="rect">
            <a:avLst/>
          </a:prstGeom>
        </p:spPr>
        <p:txBody>
          <a:bodyPr lIns="0" tIns="0" rIns="0" bIns="0" anchor="ctr"/>
          <a:lstStyle>
            <a:lvl1pPr marL="381000" indent="-381000" defTabSz="584200">
              <a:spcBef>
                <a:spcPts val="4200"/>
              </a:spcBef>
              <a:defRPr sz="3800">
                <a:latin typeface="+mn-lt"/>
                <a:ea typeface="+mn-ea"/>
                <a:cs typeface="+mn-cs"/>
                <a:sym typeface="Helvetica Light"/>
              </a:defRPr>
            </a:lvl1pPr>
            <a:lvl2pPr marL="762000" indent="-381000" defTabSz="584200">
              <a:spcBef>
                <a:spcPts val="4200"/>
              </a:spcBef>
              <a:buChar char="•"/>
              <a:defRPr sz="3800">
                <a:latin typeface="+mn-lt"/>
                <a:ea typeface="+mn-ea"/>
                <a:cs typeface="+mn-cs"/>
                <a:sym typeface="Helvetica Light"/>
              </a:defRPr>
            </a:lvl2pPr>
            <a:lvl3pPr marL="1143000" indent="-381000" defTabSz="584200">
              <a:spcBef>
                <a:spcPts val="4200"/>
              </a:spcBef>
              <a:defRPr sz="3800">
                <a:latin typeface="+mn-lt"/>
                <a:ea typeface="+mn-ea"/>
                <a:cs typeface="+mn-cs"/>
                <a:sym typeface="Helvetica Light"/>
              </a:defRPr>
            </a:lvl3pPr>
            <a:lvl4pPr marL="1524000" indent="-381000" defTabSz="584200">
              <a:spcBef>
                <a:spcPts val="4200"/>
              </a:spcBef>
              <a:buChar char="•"/>
              <a:defRPr sz="3800">
                <a:latin typeface="+mn-lt"/>
                <a:ea typeface="+mn-ea"/>
                <a:cs typeface="+mn-cs"/>
                <a:sym typeface="Helvetica Light"/>
              </a:defRPr>
            </a:lvl4pPr>
            <a:lvl5pPr marL="1905000" indent="-381000" defTabSz="584200">
              <a:spcBef>
                <a:spcPts val="4200"/>
              </a:spcBef>
              <a:buChar char="•"/>
              <a:defRPr sz="3800">
                <a:latin typeface="+mn-lt"/>
                <a:ea typeface="+mn-ea"/>
                <a:cs typeface="+mn-cs"/>
                <a:sym typeface="Helvetica Light"/>
              </a:defRPr>
            </a:lvl5pPr>
          </a:lstStyle>
          <a:p>
            <a:pPr lvl="0">
              <a:defRPr sz="1800"/>
            </a:pPr>
            <a:r>
              <a:rPr sz="3800"/>
              <a:t>Body Level One</a:t>
            </a:r>
            <a:endParaRPr sz="3800"/>
          </a:p>
          <a:p>
            <a:pPr lvl="1">
              <a:defRPr sz="1800"/>
            </a:pPr>
            <a:r>
              <a:rPr sz="3800"/>
              <a:t>Body Level Two</a:t>
            </a:r>
            <a:endParaRPr sz="3800"/>
          </a:p>
          <a:p>
            <a:pPr lvl="2">
              <a:defRPr sz="1800"/>
            </a:pPr>
            <a:r>
              <a:rPr sz="3800"/>
              <a:t>Body Level Three</a:t>
            </a:r>
            <a:endParaRPr sz="3800"/>
          </a:p>
          <a:p>
            <a:pPr lvl="3">
              <a:defRPr sz="1800"/>
            </a:pPr>
            <a:r>
              <a:rPr sz="3800"/>
              <a:t>Body Level Four</a:t>
            </a:r>
            <a:endParaRPr sz="3800"/>
          </a:p>
          <a:p>
            <a:pPr lvl="4">
              <a:defRPr sz="1800"/>
            </a:pPr>
            <a:r>
              <a:rPr sz="3800"/>
              <a:t>Body Level Five</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spTree>
      <p:nvGrpSpPr>
        <p:cNvPr id="1" name=""/>
        <p:cNvGrpSpPr/>
        <p:nvPr/>
      </p:nvGrpSpPr>
      <p:grpSpPr>
        <a:xfrm>
          <a:off x="0" y="0"/>
          <a:ext cx="0" cy="0"/>
          <a:chOff x="0" y="0"/>
          <a:chExt cx="0" cy="0"/>
        </a:xfrm>
      </p:grpSpPr>
      <p:sp>
        <p:nvSpPr>
          <p:cNvPr id="17" name="Shape 17"/>
          <p:cNvSpPr/>
          <p:nvPr>
            <p:ph type="title"/>
          </p:nvPr>
        </p:nvSpPr>
        <p:spPr>
          <a:xfrm>
            <a:off x="952500" y="635000"/>
            <a:ext cx="5334000" cy="3987800"/>
          </a:xfrm>
          <a:prstGeom prst="rect">
            <a:avLst/>
          </a:prstGeom>
        </p:spPr>
        <p:txBody>
          <a:bodyPr lIns="0" tIns="0" rIns="0" bIns="0" anchor="b"/>
          <a:lstStyle>
            <a:lvl1pPr algn="ctr" defTabSz="584200">
              <a:defRPr sz="6000">
                <a:solidFill>
                  <a:srgbClr val="000000"/>
                </a:solidFill>
                <a:latin typeface="+mn-lt"/>
                <a:ea typeface="+mn-ea"/>
                <a:cs typeface="+mn-cs"/>
                <a:sym typeface="Helvetica Light"/>
              </a:defRPr>
            </a:lvl1pPr>
          </a:lstStyle>
          <a:p>
            <a:pPr lvl="0">
              <a:defRPr sz="1800"/>
            </a:pPr>
            <a:r>
              <a:rPr sz="6000"/>
              <a:t>Title Text</a:t>
            </a:r>
          </a:p>
        </p:txBody>
      </p:sp>
      <p:sp>
        <p:nvSpPr>
          <p:cNvPr id="18" name="Shape 18"/>
          <p:cNvSpPr/>
          <p:nvPr>
            <p:ph type="body" idx="1"/>
          </p:nvPr>
        </p:nvSpPr>
        <p:spPr>
          <a:xfrm>
            <a:off x="952500" y="4762500"/>
            <a:ext cx="5334000" cy="4102100"/>
          </a:xfrm>
          <a:prstGeom prst="rect">
            <a:avLst/>
          </a:prstGeom>
        </p:spPr>
        <p:txBody>
          <a:bodyPr lIns="0" tIns="0" rIns="0" bIns="0"/>
          <a:lstStyle>
            <a:lvl1pPr marL="0" indent="0" algn="ctr" defTabSz="584200">
              <a:spcBef>
                <a:spcPts val="0"/>
              </a:spcBef>
              <a:buSzTx/>
              <a:buNone/>
              <a:defRPr sz="3200">
                <a:latin typeface="+mn-lt"/>
                <a:ea typeface="+mn-ea"/>
                <a:cs typeface="+mn-cs"/>
                <a:sym typeface="Helvetica Light"/>
              </a:defRPr>
            </a:lvl1pPr>
            <a:lvl2pPr marL="0" indent="228600" algn="ctr" defTabSz="584200">
              <a:spcBef>
                <a:spcPts val="0"/>
              </a:spcBef>
              <a:buSzTx/>
              <a:buNone/>
              <a:defRPr sz="3200">
                <a:latin typeface="+mn-lt"/>
                <a:ea typeface="+mn-ea"/>
                <a:cs typeface="+mn-cs"/>
                <a:sym typeface="Helvetica Light"/>
              </a:defRPr>
            </a:lvl2pPr>
            <a:lvl3pPr marL="0" indent="457200" algn="ctr" defTabSz="584200">
              <a:spcBef>
                <a:spcPts val="0"/>
              </a:spcBef>
              <a:buSzTx/>
              <a:buNone/>
              <a:defRPr sz="3200">
                <a:latin typeface="+mn-lt"/>
                <a:ea typeface="+mn-ea"/>
                <a:cs typeface="+mn-cs"/>
                <a:sym typeface="Helvetica Light"/>
              </a:defRPr>
            </a:lvl3pPr>
            <a:lvl4pPr marL="0" indent="685800" algn="ctr" defTabSz="584200">
              <a:spcBef>
                <a:spcPts val="0"/>
              </a:spcBef>
              <a:buSzTx/>
              <a:buNone/>
              <a:defRPr sz="3200">
                <a:latin typeface="+mn-lt"/>
                <a:ea typeface="+mn-ea"/>
                <a:cs typeface="+mn-cs"/>
                <a:sym typeface="Helvetica Light"/>
              </a:defRPr>
            </a:lvl4pPr>
            <a:lvl5pPr marL="0" indent="914400" algn="ctr" defTabSz="584200">
              <a:spcBef>
                <a:spcPts val="0"/>
              </a:spcBef>
              <a:buSzTx/>
              <a:buNone/>
              <a:defRPr sz="3200">
                <a:latin typeface="+mn-lt"/>
                <a:ea typeface="+mn-ea"/>
                <a:cs typeface="+mn-cs"/>
                <a:sym typeface="Helvetica Light"/>
              </a:defRPr>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Title - Top">
    <p:spTree>
      <p:nvGrpSpPr>
        <p:cNvPr id="1" name=""/>
        <p:cNvGrpSpPr/>
        <p:nvPr/>
      </p:nvGrpSpPr>
      <p:grpSpPr>
        <a:xfrm>
          <a:off x="0" y="0"/>
          <a:ext cx="0" cy="0"/>
          <a:chOff x="0" y="0"/>
          <a:chExt cx="0" cy="0"/>
        </a:xfrm>
      </p:grpSpPr>
      <p:sp>
        <p:nvSpPr>
          <p:cNvPr id="20" name="Shape 20"/>
          <p:cNvSpPr/>
          <p:nvPr>
            <p:ph type="title"/>
          </p:nvPr>
        </p:nvSpPr>
        <p:spPr>
          <a:xfrm>
            <a:off x="952500" y="444500"/>
            <a:ext cx="11099800" cy="2159000"/>
          </a:xfrm>
          <a:prstGeom prst="rect">
            <a:avLst/>
          </a:prstGeom>
        </p:spPr>
        <p:txBody>
          <a:bodyPr lIns="0" tIns="0" rIns="0" bIns="0"/>
          <a:lstStyle>
            <a:lvl1pPr algn="ctr" defTabSz="584200">
              <a:defRPr sz="8000">
                <a:solidFill>
                  <a:srgbClr val="000000"/>
                </a:solidFill>
                <a:latin typeface="+mn-lt"/>
                <a:ea typeface="+mn-ea"/>
                <a:cs typeface="+mn-cs"/>
                <a:sym typeface="Helvetica Light"/>
              </a:defRPr>
            </a:lvl1pPr>
          </a:lstStyle>
          <a:p>
            <a:pPr lvl="0">
              <a:defRPr sz="1800"/>
            </a:pPr>
            <a:r>
              <a:rPr sz="8000"/>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p:spTree>
      <p:nvGrpSpPr>
        <p:cNvPr id="1" name=""/>
        <p:cNvGrpSpPr/>
        <p:nvPr/>
      </p:nvGrpSpPr>
      <p:grpSpPr>
        <a:xfrm>
          <a:off x="0" y="0"/>
          <a:ext cx="0" cy="0"/>
          <a:chOff x="0" y="0"/>
          <a:chExt cx="0" cy="0"/>
        </a:xfrm>
      </p:grpSpPr>
      <p:sp>
        <p:nvSpPr>
          <p:cNvPr id="22" name="Shape 22"/>
          <p:cNvSpPr/>
          <p:nvPr>
            <p:ph type="title"/>
          </p:nvPr>
        </p:nvSpPr>
        <p:spPr>
          <a:xfrm>
            <a:off x="952500" y="444500"/>
            <a:ext cx="11099800" cy="2159000"/>
          </a:xfrm>
          <a:prstGeom prst="rect">
            <a:avLst/>
          </a:prstGeom>
        </p:spPr>
        <p:txBody>
          <a:bodyPr lIns="0" tIns="0" rIns="0" bIns="0"/>
          <a:lstStyle>
            <a:lvl1pPr algn="ctr" defTabSz="584200">
              <a:defRPr sz="8000">
                <a:solidFill>
                  <a:srgbClr val="000000"/>
                </a:solidFill>
                <a:latin typeface="+mn-lt"/>
                <a:ea typeface="+mn-ea"/>
                <a:cs typeface="+mn-cs"/>
                <a:sym typeface="Helvetica Light"/>
              </a:defRPr>
            </a:lvl1pPr>
          </a:lstStyle>
          <a:p>
            <a:pPr lvl="0">
              <a:defRPr sz="1800"/>
            </a:pPr>
            <a:r>
              <a:rPr sz="8000"/>
              <a:t>Title Text</a:t>
            </a:r>
          </a:p>
        </p:txBody>
      </p:sp>
      <p:sp>
        <p:nvSpPr>
          <p:cNvPr id="23" name="Shape 23"/>
          <p:cNvSpPr/>
          <p:nvPr>
            <p:ph type="body" idx="1"/>
          </p:nvPr>
        </p:nvSpPr>
        <p:spPr>
          <a:xfrm>
            <a:off x="952500" y="2603500"/>
            <a:ext cx="11099800" cy="6286500"/>
          </a:xfrm>
          <a:prstGeom prst="rect">
            <a:avLst/>
          </a:prstGeom>
        </p:spPr>
        <p:txBody>
          <a:bodyPr lIns="0" tIns="0" rIns="0" bIns="0" anchor="ctr"/>
          <a:lstStyle>
            <a:lvl1pPr marL="444500" indent="-444500" defTabSz="584200">
              <a:spcBef>
                <a:spcPts val="4200"/>
              </a:spcBef>
              <a:buSzPct val="75000"/>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Title, Bullets &amp; Photo">
    <p:spTree>
      <p:nvGrpSpPr>
        <p:cNvPr id="1" name=""/>
        <p:cNvGrpSpPr/>
        <p:nvPr/>
      </p:nvGrpSpPr>
      <p:grpSpPr>
        <a:xfrm>
          <a:off x="0" y="0"/>
          <a:ext cx="0" cy="0"/>
          <a:chOff x="0" y="0"/>
          <a:chExt cx="0" cy="0"/>
        </a:xfrm>
      </p:grpSpPr>
      <p:sp>
        <p:nvSpPr>
          <p:cNvPr id="25" name="Shape 25"/>
          <p:cNvSpPr/>
          <p:nvPr>
            <p:ph type="title"/>
          </p:nvPr>
        </p:nvSpPr>
        <p:spPr>
          <a:xfrm>
            <a:off x="952500" y="444500"/>
            <a:ext cx="11099800" cy="2159000"/>
          </a:xfrm>
          <a:prstGeom prst="rect">
            <a:avLst/>
          </a:prstGeom>
        </p:spPr>
        <p:txBody>
          <a:bodyPr lIns="0" tIns="0" rIns="0" bIns="0"/>
          <a:lstStyle>
            <a:lvl1pPr algn="ctr" defTabSz="584200">
              <a:defRPr sz="8000">
                <a:solidFill>
                  <a:srgbClr val="000000"/>
                </a:solidFill>
                <a:latin typeface="+mn-lt"/>
                <a:ea typeface="+mn-ea"/>
                <a:cs typeface="+mn-cs"/>
                <a:sym typeface="Helvetica Light"/>
              </a:defRPr>
            </a:lvl1pPr>
          </a:lstStyle>
          <a:p>
            <a:pPr lvl="0">
              <a:defRPr sz="1800"/>
            </a:pPr>
            <a:r>
              <a:rPr sz="8000"/>
              <a:t>Title Text</a:t>
            </a:r>
          </a:p>
        </p:txBody>
      </p:sp>
      <p:sp>
        <p:nvSpPr>
          <p:cNvPr id="26" name="Shape 26"/>
          <p:cNvSpPr/>
          <p:nvPr>
            <p:ph type="body" idx="1"/>
          </p:nvPr>
        </p:nvSpPr>
        <p:spPr>
          <a:xfrm>
            <a:off x="952500" y="2603500"/>
            <a:ext cx="5334000" cy="6286500"/>
          </a:xfrm>
          <a:prstGeom prst="rect">
            <a:avLst/>
          </a:prstGeom>
        </p:spPr>
        <p:txBody>
          <a:bodyPr lIns="0" tIns="0" rIns="0" bIns="0" anchor="ctr"/>
          <a:lstStyle>
            <a:lvl1pPr marL="342900" indent="-342900" defTabSz="584200">
              <a:spcBef>
                <a:spcPts val="3200"/>
              </a:spcBef>
              <a:buSzPct val="75000"/>
              <a:defRPr sz="2800">
                <a:latin typeface="+mn-lt"/>
                <a:ea typeface="+mn-ea"/>
                <a:cs typeface="+mn-cs"/>
                <a:sym typeface="Helvetica Light"/>
              </a:defRPr>
            </a:lvl1pPr>
            <a:lvl2pPr marL="685800" indent="-342900" defTabSz="584200">
              <a:spcBef>
                <a:spcPts val="3200"/>
              </a:spcBef>
              <a:buSzPct val="75000"/>
              <a:buChar char="•"/>
              <a:defRPr sz="2800">
                <a:latin typeface="+mn-lt"/>
                <a:ea typeface="+mn-ea"/>
                <a:cs typeface="+mn-cs"/>
                <a:sym typeface="Helvetica Light"/>
              </a:defRPr>
            </a:lvl2pPr>
            <a:lvl3pPr marL="1028700" indent="-342900" defTabSz="584200">
              <a:spcBef>
                <a:spcPts val="3200"/>
              </a:spcBef>
              <a:buSzPct val="75000"/>
              <a:defRPr sz="2800">
                <a:latin typeface="+mn-lt"/>
                <a:ea typeface="+mn-ea"/>
                <a:cs typeface="+mn-cs"/>
                <a:sym typeface="Helvetica Light"/>
              </a:defRPr>
            </a:lvl3pPr>
            <a:lvl4pPr marL="1371600" indent="-342900" defTabSz="584200">
              <a:spcBef>
                <a:spcPts val="3200"/>
              </a:spcBef>
              <a:buSzPct val="75000"/>
              <a:buChar char="•"/>
              <a:defRPr sz="2800">
                <a:latin typeface="+mn-lt"/>
                <a:ea typeface="+mn-ea"/>
                <a:cs typeface="+mn-cs"/>
                <a:sym typeface="Helvetica Light"/>
              </a:defRPr>
            </a:lvl4pPr>
            <a:lvl5pPr marL="1714500" indent="-342900" defTabSz="584200">
              <a:spcBef>
                <a:spcPts val="3200"/>
              </a:spcBef>
              <a:buSzPct val="75000"/>
              <a:buChar char="•"/>
              <a:defRPr sz="2800">
                <a:latin typeface="+mn-lt"/>
                <a:ea typeface="+mn-ea"/>
                <a:cs typeface="+mn-cs"/>
                <a:sym typeface="Helvetica Light"/>
              </a:defRPr>
            </a:lvl5pPr>
          </a:lstStyle>
          <a:p>
            <a:pPr lvl="0">
              <a:defRPr sz="1800"/>
            </a:pPr>
            <a:r>
              <a:rPr sz="2800"/>
              <a:t>Body Level One</a:t>
            </a:r>
            <a:endParaRPr sz="2800"/>
          </a:p>
          <a:p>
            <a:pPr lvl="1">
              <a:defRPr sz="1800"/>
            </a:pPr>
            <a:r>
              <a:rPr sz="2800"/>
              <a:t>Body Level Two</a:t>
            </a:r>
            <a:endParaRPr sz="2800"/>
          </a:p>
          <a:p>
            <a:pPr lvl="2">
              <a:defRPr sz="1800"/>
            </a:pPr>
            <a:r>
              <a:rPr sz="2800"/>
              <a:t>Body Level Three</a:t>
            </a:r>
            <a:endParaRPr sz="2800"/>
          </a:p>
          <a:p>
            <a:pPr lvl="3">
              <a:defRPr sz="1800"/>
            </a:pPr>
            <a:r>
              <a:rPr sz="2800"/>
              <a:t>Body Level Four</a:t>
            </a:r>
            <a:endParaRPr sz="2800"/>
          </a:p>
          <a:p>
            <a:pPr lvl="4">
              <a:defRPr sz="1800"/>
            </a:pPr>
            <a:r>
              <a:rPr sz="2800"/>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Bullets">
    <p:spTree>
      <p:nvGrpSpPr>
        <p:cNvPr id="1" name=""/>
        <p:cNvGrpSpPr/>
        <p:nvPr/>
      </p:nvGrpSpPr>
      <p:grpSpPr>
        <a:xfrm>
          <a:off x="0" y="0"/>
          <a:ext cx="0" cy="0"/>
          <a:chOff x="0" y="0"/>
          <a:chExt cx="0" cy="0"/>
        </a:xfrm>
      </p:grpSpPr>
      <p:sp>
        <p:nvSpPr>
          <p:cNvPr id="28" name="Shape 28"/>
          <p:cNvSpPr/>
          <p:nvPr>
            <p:ph type="body" idx="1"/>
          </p:nvPr>
        </p:nvSpPr>
        <p:spPr>
          <a:xfrm>
            <a:off x="952500" y="1270000"/>
            <a:ext cx="11099800" cy="7213600"/>
          </a:xfrm>
          <a:prstGeom prst="rect">
            <a:avLst/>
          </a:prstGeom>
        </p:spPr>
        <p:txBody>
          <a:bodyPr lIns="0" tIns="0" rIns="0" bIns="0" anchor="ctr"/>
          <a:lstStyle>
            <a:lvl1pPr marL="444500" indent="-444500" defTabSz="584200">
              <a:spcBef>
                <a:spcPts val="4200"/>
              </a:spcBef>
              <a:buSzPct val="75000"/>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 Id="rId19" Type="http://schemas.openxmlformats.org/officeDocument/2006/relationships/slideLayout" Target="../slideLayouts/slideLayout16.xml"/><Relationship Id="rId20" Type="http://schemas.openxmlformats.org/officeDocument/2006/relationships/slideLayout" Target="../slideLayouts/slideLayout17.xml"/><Relationship Id="rId21" Type="http://schemas.openxmlformats.org/officeDocument/2006/relationships/slideLayout" Target="../slideLayouts/slideLayout18.xml"/><Relationship Id="rId22" Type="http://schemas.openxmlformats.org/officeDocument/2006/relationships/slideLayout" Target="../slideLayouts/slideLayout19.xml"/><Relationship Id="rId23" Type="http://schemas.openxmlformats.org/officeDocument/2006/relationships/slideLayout" Target="../slideLayouts/slideLayout20.xml"/><Relationship Id="rId24" Type="http://schemas.openxmlformats.org/officeDocument/2006/relationships/slideLayout" Target="../slideLayouts/slideLayout21.xml"/><Relationship Id="rId25" Type="http://schemas.openxmlformats.org/officeDocument/2006/relationships/slideLayout" Target="../slideLayouts/slideLayout22.xml"/><Relationship Id="rId26" Type="http://schemas.openxmlformats.org/officeDocument/2006/relationships/slideLayout" Target="../slideLayouts/slideLayout23.xml"/><Relationship Id="rId27" Type="http://schemas.openxmlformats.org/officeDocument/2006/relationships/slideLayout" Target="../slideLayouts/slideLayout24.xml"/><Relationship Id="rId28" Type="http://schemas.openxmlformats.org/officeDocument/2006/relationships/slideLayout" Target="../slideLayouts/slideLayout25.xml"/><Relationship Id="rId29" Type="http://schemas.openxmlformats.org/officeDocument/2006/relationships/slideLayout" Target="../slideLayouts/slideLayout26.xml"/><Relationship Id="rId30" Type="http://schemas.openxmlformats.org/officeDocument/2006/relationships/slideLayout" Target="../slideLayouts/slideLayout27.xml"/><Relationship Id="rId31" Type="http://schemas.openxmlformats.org/officeDocument/2006/relationships/slideLayout" Target="../slideLayouts/slideLayout28.xml"/><Relationship Id="rId32" Type="http://schemas.openxmlformats.org/officeDocument/2006/relationships/slideLayout" Target="../slideLayouts/slideLayout29.xml"/><Relationship Id="rId33" Type="http://schemas.openxmlformats.org/officeDocument/2006/relationships/slideLayout" Target="../slideLayouts/slideLayout30.xml"/><Relationship Id="rId34" Type="http://schemas.openxmlformats.org/officeDocument/2006/relationships/slideLayout" Target="../slideLayouts/slideLayout31.xml"/><Relationship Id="rId35" Type="http://schemas.openxmlformats.org/officeDocument/2006/relationships/slideLayout" Target="../slideLayouts/slideLayout32.xml"/><Relationship Id="rId36"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nvSpPr>
        <p:spPr>
          <a:xfrm>
            <a:off x="0" y="8985955"/>
            <a:ext cx="13004800" cy="770173"/>
          </a:xfrm>
          <a:prstGeom prst="rect">
            <a:avLst/>
          </a:prstGeom>
          <a:solidFill>
            <a:srgbClr val="167AA0"/>
          </a:solidFill>
          <a:ln w="12700">
            <a:miter lim="400000"/>
          </a:ln>
        </p:spPr>
        <p:txBody>
          <a:bodyPr lIns="72248" tIns="72248" rIns="72248" bIns="72248" anchor="ctr"/>
          <a:lstStyle/>
          <a:p>
            <a:pPr lvl="0" defTabSz="457200">
              <a:defRPr sz="2400">
                <a:latin typeface="Trebuchet MS"/>
                <a:ea typeface="Trebuchet MS"/>
                <a:cs typeface="Trebuchet MS"/>
                <a:sym typeface="Trebuchet MS"/>
              </a:defRPr>
            </a:pPr>
          </a:p>
        </p:txBody>
      </p:sp>
      <p:pic>
        <p:nvPicPr>
          <p:cNvPr id="3" name="image1.png" descr="logo - fresh expressions"/>
          <p:cNvPicPr/>
          <p:nvPr/>
        </p:nvPicPr>
        <p:blipFill>
          <a:blip r:embed="rId2">
            <a:extLst/>
          </a:blip>
          <a:stretch>
            <a:fillRect/>
          </a:stretch>
        </p:blipFill>
        <p:spPr>
          <a:xfrm>
            <a:off x="153528" y="153528"/>
            <a:ext cx="2560321" cy="1280162"/>
          </a:xfrm>
          <a:prstGeom prst="rect">
            <a:avLst/>
          </a:prstGeom>
          <a:ln w="12700">
            <a:miter lim="400000"/>
          </a:ln>
        </p:spPr>
      </p:pic>
      <p:pic>
        <p:nvPicPr>
          <p:cNvPr id="4" name="image3.png" descr="logo - fresh expressions"/>
          <p:cNvPicPr/>
          <p:nvPr/>
        </p:nvPicPr>
        <p:blipFill>
          <a:blip r:embed="rId3">
            <a:extLst/>
          </a:blip>
          <a:stretch>
            <a:fillRect/>
          </a:stretch>
        </p:blipFill>
        <p:spPr>
          <a:xfrm>
            <a:off x="-1" y="8985956"/>
            <a:ext cx="1535290" cy="767644"/>
          </a:xfrm>
          <a:prstGeom prst="rect">
            <a:avLst/>
          </a:prstGeom>
          <a:ln w="12700">
            <a:miter lim="400000"/>
          </a:ln>
        </p:spPr>
      </p:pic>
      <p:sp>
        <p:nvSpPr>
          <p:cNvPr id="5" name="Shape 5"/>
          <p:cNvSpPr/>
          <p:nvPr>
            <p:ph type="title"/>
          </p:nvPr>
        </p:nvSpPr>
        <p:spPr>
          <a:xfrm>
            <a:off x="2871893" y="-1"/>
            <a:ext cx="9911646" cy="1654953"/>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nchor="ctr">
            <a:normAutofit fontScale="100000" lnSpcReduction="0"/>
          </a:bodyPr>
          <a:lstStyle/>
          <a:p>
            <a:pPr lvl="0">
              <a:defRPr sz="1800">
                <a:solidFill>
                  <a:srgbClr val="000000"/>
                </a:solidFill>
              </a:defRPr>
            </a:pPr>
            <a:r>
              <a:rPr sz="5600">
                <a:solidFill>
                  <a:srgbClr val="094053"/>
                </a:solidFill>
              </a:rPr>
              <a:t>Title Text</a:t>
            </a:r>
          </a:p>
        </p:txBody>
      </p:sp>
      <p:sp>
        <p:nvSpPr>
          <p:cNvPr id="6" name="Shape 6"/>
          <p:cNvSpPr/>
          <p:nvPr>
            <p:ph type="body" idx="1"/>
          </p:nvPr>
        </p:nvSpPr>
        <p:spPr>
          <a:xfrm>
            <a:off x="736035" y="1702363"/>
            <a:ext cx="11532729" cy="8051237"/>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normAutofit fontScale="100000" lnSpcReduction="0"/>
          </a:bodyPr>
          <a:lstStyle/>
          <a:p>
            <a:pPr lvl="0">
              <a:defRPr sz="1800"/>
            </a:pPr>
            <a:r>
              <a:rPr sz="5000"/>
              <a:t>Body Level One</a:t>
            </a:r>
            <a:endParaRPr sz="5000"/>
          </a:p>
          <a:p>
            <a:pPr lvl="1">
              <a:defRPr sz="1800"/>
            </a:pPr>
            <a:r>
              <a:rPr sz="5000"/>
              <a:t>Body Level Two</a:t>
            </a:r>
            <a:endParaRPr sz="5000"/>
          </a:p>
          <a:p>
            <a:pPr lvl="2">
              <a:defRPr sz="1800"/>
            </a:pPr>
            <a:r>
              <a:rPr sz="5000"/>
              <a:t>Body Level Three</a:t>
            </a:r>
            <a:endParaRPr sz="5000"/>
          </a:p>
          <a:p>
            <a:pPr lvl="3">
              <a:defRPr sz="1800"/>
            </a:pPr>
            <a:r>
              <a:rPr sz="5000"/>
              <a:t>Body Level Four</a:t>
            </a:r>
            <a:endParaRPr sz="5000"/>
          </a:p>
          <a:p>
            <a:pPr lvl="4">
              <a:defRPr sz="1800"/>
            </a:pPr>
            <a:r>
              <a:rPr sz="5000"/>
              <a:t>Body Level Five</a:t>
            </a:r>
          </a:p>
        </p:txBody>
      </p:sp>
      <p:sp>
        <p:nvSpPr>
          <p:cNvPr id="7" name="Shape 7"/>
          <p:cNvSpPr/>
          <p:nvPr>
            <p:ph type="sldNum" sz="quarter" idx="2"/>
          </p:nvPr>
        </p:nvSpPr>
        <p:spPr>
          <a:xfrm>
            <a:off x="11888640" y="9101555"/>
            <a:ext cx="1024000" cy="536448"/>
          </a:xfrm>
          <a:prstGeom prst="rect">
            <a:avLst/>
          </a:prstGeom>
          <a:ln w="12700">
            <a:miter lim="400000"/>
          </a:ln>
        </p:spPr>
        <p:txBody>
          <a:bodyPr lIns="65023" tIns="65023" rIns="65023" bIns="65023" anchor="ctr">
            <a:spAutoFit/>
          </a:bodyPr>
          <a:lstStyle>
            <a:lvl1pPr algn="r" defTabSz="457200">
              <a:defRPr sz="2800">
                <a:solidFill>
                  <a:srgbClr val="FFFFFF"/>
                </a:solidFill>
                <a:latin typeface="Trebuchet MS"/>
                <a:ea typeface="Trebuchet MS"/>
                <a:cs typeface="Trebuchet MS"/>
                <a:sym typeface="Trebuchet MS"/>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 id="2147483666" r:id="rId21"/>
    <p:sldLayoutId id="2147483667" r:id="rId22"/>
    <p:sldLayoutId id="2147483668" r:id="rId23"/>
    <p:sldLayoutId id="2147483669" r:id="rId24"/>
    <p:sldLayoutId id="2147483670" r:id="rId25"/>
    <p:sldLayoutId id="2147483671" r:id="rId26"/>
    <p:sldLayoutId id="2147483672" r:id="rId27"/>
    <p:sldLayoutId id="2147483673" r:id="rId28"/>
    <p:sldLayoutId id="2147483674" r:id="rId29"/>
    <p:sldLayoutId id="2147483675" r:id="rId30"/>
    <p:sldLayoutId id="2147483676" r:id="rId31"/>
    <p:sldLayoutId id="2147483677" r:id="rId32"/>
    <p:sldLayoutId id="2147483678" r:id="rId33"/>
    <p:sldLayoutId id="2147483679" r:id="rId34"/>
    <p:sldLayoutId id="2147483680" r:id="rId35"/>
    <p:sldLayoutId id="2147483681" r:id="rId36"/>
  </p:sldLayoutIdLst>
  <p:transition spd="med" advClick="1"/>
  <p:txStyles>
    <p:titleStyle>
      <a:lvl1pPr algn="r">
        <a:defRPr sz="5600">
          <a:solidFill>
            <a:srgbClr val="094053"/>
          </a:solidFill>
          <a:latin typeface="Trebuchet MS"/>
          <a:ea typeface="Trebuchet MS"/>
          <a:cs typeface="Trebuchet MS"/>
          <a:sym typeface="Trebuchet MS"/>
        </a:defRPr>
      </a:lvl1pPr>
      <a:lvl2pPr algn="r">
        <a:defRPr sz="5600">
          <a:solidFill>
            <a:srgbClr val="094053"/>
          </a:solidFill>
          <a:latin typeface="Trebuchet MS"/>
          <a:ea typeface="Trebuchet MS"/>
          <a:cs typeface="Trebuchet MS"/>
          <a:sym typeface="Trebuchet MS"/>
        </a:defRPr>
      </a:lvl2pPr>
      <a:lvl3pPr algn="r">
        <a:defRPr sz="5600">
          <a:solidFill>
            <a:srgbClr val="094053"/>
          </a:solidFill>
          <a:latin typeface="Trebuchet MS"/>
          <a:ea typeface="Trebuchet MS"/>
          <a:cs typeface="Trebuchet MS"/>
          <a:sym typeface="Trebuchet MS"/>
        </a:defRPr>
      </a:lvl3pPr>
      <a:lvl4pPr algn="r">
        <a:defRPr sz="5600">
          <a:solidFill>
            <a:srgbClr val="094053"/>
          </a:solidFill>
          <a:latin typeface="Trebuchet MS"/>
          <a:ea typeface="Trebuchet MS"/>
          <a:cs typeface="Trebuchet MS"/>
          <a:sym typeface="Trebuchet MS"/>
        </a:defRPr>
      </a:lvl4pPr>
      <a:lvl5pPr algn="r">
        <a:defRPr sz="5600">
          <a:solidFill>
            <a:srgbClr val="094053"/>
          </a:solidFill>
          <a:latin typeface="Trebuchet MS"/>
          <a:ea typeface="Trebuchet MS"/>
          <a:cs typeface="Trebuchet MS"/>
          <a:sym typeface="Trebuchet MS"/>
        </a:defRPr>
      </a:lvl5pPr>
      <a:lvl6pPr indent="457200" algn="r">
        <a:defRPr sz="5600">
          <a:solidFill>
            <a:srgbClr val="094053"/>
          </a:solidFill>
          <a:latin typeface="Trebuchet MS"/>
          <a:ea typeface="Trebuchet MS"/>
          <a:cs typeface="Trebuchet MS"/>
          <a:sym typeface="Trebuchet MS"/>
        </a:defRPr>
      </a:lvl6pPr>
      <a:lvl7pPr indent="914400" algn="r">
        <a:defRPr sz="5600">
          <a:solidFill>
            <a:srgbClr val="094053"/>
          </a:solidFill>
          <a:latin typeface="Trebuchet MS"/>
          <a:ea typeface="Trebuchet MS"/>
          <a:cs typeface="Trebuchet MS"/>
          <a:sym typeface="Trebuchet MS"/>
        </a:defRPr>
      </a:lvl7pPr>
      <a:lvl8pPr indent="1371600" algn="r">
        <a:defRPr sz="5600">
          <a:solidFill>
            <a:srgbClr val="094053"/>
          </a:solidFill>
          <a:latin typeface="Trebuchet MS"/>
          <a:ea typeface="Trebuchet MS"/>
          <a:cs typeface="Trebuchet MS"/>
          <a:sym typeface="Trebuchet MS"/>
        </a:defRPr>
      </a:lvl8pPr>
      <a:lvl9pPr indent="1828800" algn="r">
        <a:defRPr sz="5600">
          <a:solidFill>
            <a:srgbClr val="094053"/>
          </a:solidFill>
          <a:latin typeface="Trebuchet MS"/>
          <a:ea typeface="Trebuchet MS"/>
          <a:cs typeface="Trebuchet MS"/>
          <a:sym typeface="Trebuchet MS"/>
        </a:defRPr>
      </a:lvl9pPr>
    </p:titleStyle>
    <p:bodyStyle>
      <a:lvl1pPr marL="476250" indent="-476250">
        <a:spcBef>
          <a:spcPts val="800"/>
        </a:spcBef>
        <a:buSzPct val="100000"/>
        <a:buChar char="•"/>
        <a:defRPr sz="5000">
          <a:latin typeface="Trebuchet MS"/>
          <a:ea typeface="Trebuchet MS"/>
          <a:cs typeface="Trebuchet MS"/>
          <a:sym typeface="Trebuchet MS"/>
        </a:defRPr>
      </a:lvl1pPr>
      <a:lvl2pPr marL="933450" indent="-476250">
        <a:spcBef>
          <a:spcPts val="800"/>
        </a:spcBef>
        <a:buSzPct val="100000"/>
        <a:buChar char="–"/>
        <a:defRPr sz="5000">
          <a:latin typeface="Trebuchet MS"/>
          <a:ea typeface="Trebuchet MS"/>
          <a:cs typeface="Trebuchet MS"/>
          <a:sym typeface="Trebuchet MS"/>
        </a:defRPr>
      </a:lvl2pPr>
      <a:lvl3pPr marL="1322614" indent="-408214">
        <a:spcBef>
          <a:spcPts val="800"/>
        </a:spcBef>
        <a:buSzPct val="100000"/>
        <a:buChar char="•"/>
        <a:defRPr sz="5000">
          <a:latin typeface="Trebuchet MS"/>
          <a:ea typeface="Trebuchet MS"/>
          <a:cs typeface="Trebuchet MS"/>
          <a:sym typeface="Trebuchet MS"/>
        </a:defRPr>
      </a:lvl3pPr>
      <a:lvl4pPr marL="1847850" indent="-476250">
        <a:spcBef>
          <a:spcPts val="800"/>
        </a:spcBef>
        <a:buSzPct val="100000"/>
        <a:buChar char="–"/>
        <a:defRPr sz="5000">
          <a:latin typeface="Trebuchet MS"/>
          <a:ea typeface="Trebuchet MS"/>
          <a:cs typeface="Trebuchet MS"/>
          <a:sym typeface="Trebuchet MS"/>
        </a:defRPr>
      </a:lvl4pPr>
      <a:lvl5pPr marL="2400300" indent="-571500">
        <a:spcBef>
          <a:spcPts val="800"/>
        </a:spcBef>
        <a:buSzPct val="100000"/>
        <a:buChar char="»"/>
        <a:defRPr sz="5000">
          <a:latin typeface="Trebuchet MS"/>
          <a:ea typeface="Trebuchet MS"/>
          <a:cs typeface="Trebuchet MS"/>
          <a:sym typeface="Trebuchet MS"/>
        </a:defRPr>
      </a:lvl5pPr>
      <a:lvl6pPr marL="2857500" indent="-571500">
        <a:spcBef>
          <a:spcPts val="800"/>
        </a:spcBef>
        <a:buSzPct val="100000"/>
        <a:buChar char="»"/>
        <a:defRPr sz="5000">
          <a:latin typeface="Trebuchet MS"/>
          <a:ea typeface="Trebuchet MS"/>
          <a:cs typeface="Trebuchet MS"/>
          <a:sym typeface="Trebuchet MS"/>
        </a:defRPr>
      </a:lvl6pPr>
      <a:lvl7pPr marL="3314700" indent="-571500">
        <a:spcBef>
          <a:spcPts val="800"/>
        </a:spcBef>
        <a:buSzPct val="100000"/>
        <a:buChar char="»"/>
        <a:defRPr sz="5000">
          <a:latin typeface="Trebuchet MS"/>
          <a:ea typeface="Trebuchet MS"/>
          <a:cs typeface="Trebuchet MS"/>
          <a:sym typeface="Trebuchet MS"/>
        </a:defRPr>
      </a:lvl7pPr>
      <a:lvl8pPr marL="3771900" indent="-571500">
        <a:spcBef>
          <a:spcPts val="800"/>
        </a:spcBef>
        <a:buSzPct val="100000"/>
        <a:buChar char="»"/>
        <a:defRPr sz="5000">
          <a:latin typeface="Trebuchet MS"/>
          <a:ea typeface="Trebuchet MS"/>
          <a:cs typeface="Trebuchet MS"/>
          <a:sym typeface="Trebuchet MS"/>
        </a:defRPr>
      </a:lvl8pPr>
      <a:lvl9pPr marL="4229100" indent="-571500">
        <a:spcBef>
          <a:spcPts val="800"/>
        </a:spcBef>
        <a:buSzPct val="100000"/>
        <a:buChar char="»"/>
        <a:defRPr sz="5000">
          <a:latin typeface="Trebuchet MS"/>
          <a:ea typeface="Trebuchet MS"/>
          <a:cs typeface="Trebuchet MS"/>
          <a:sym typeface="Trebuchet MS"/>
        </a:defRPr>
      </a:lvl9pPr>
    </p:bodyStyle>
    <p:otherStyle>
      <a:lvl1pPr algn="r" defTabSz="457200">
        <a:defRPr sz="2800">
          <a:solidFill>
            <a:schemeClr val="tx1"/>
          </a:solidFill>
          <a:latin typeface="+mn-lt"/>
          <a:ea typeface="+mn-ea"/>
          <a:cs typeface="+mn-cs"/>
          <a:sym typeface="Trebuchet MS"/>
        </a:defRPr>
      </a:lvl1pPr>
      <a:lvl2pPr indent="457200" algn="r" defTabSz="457200">
        <a:defRPr sz="2800">
          <a:solidFill>
            <a:schemeClr val="tx1"/>
          </a:solidFill>
          <a:latin typeface="+mn-lt"/>
          <a:ea typeface="+mn-ea"/>
          <a:cs typeface="+mn-cs"/>
          <a:sym typeface="Trebuchet MS"/>
        </a:defRPr>
      </a:lvl2pPr>
      <a:lvl3pPr indent="914400" algn="r" defTabSz="457200">
        <a:defRPr sz="2800">
          <a:solidFill>
            <a:schemeClr val="tx1"/>
          </a:solidFill>
          <a:latin typeface="+mn-lt"/>
          <a:ea typeface="+mn-ea"/>
          <a:cs typeface="+mn-cs"/>
          <a:sym typeface="Trebuchet MS"/>
        </a:defRPr>
      </a:lvl3pPr>
      <a:lvl4pPr indent="1371600" algn="r" defTabSz="457200">
        <a:defRPr sz="2800">
          <a:solidFill>
            <a:schemeClr val="tx1"/>
          </a:solidFill>
          <a:latin typeface="+mn-lt"/>
          <a:ea typeface="+mn-ea"/>
          <a:cs typeface="+mn-cs"/>
          <a:sym typeface="Trebuchet MS"/>
        </a:defRPr>
      </a:lvl4pPr>
      <a:lvl5pPr indent="1828800" algn="r" defTabSz="457200">
        <a:defRPr sz="2800">
          <a:solidFill>
            <a:schemeClr val="tx1"/>
          </a:solidFill>
          <a:latin typeface="+mn-lt"/>
          <a:ea typeface="+mn-ea"/>
          <a:cs typeface="+mn-cs"/>
          <a:sym typeface="Trebuchet MS"/>
        </a:defRPr>
      </a:lvl5pPr>
      <a:lvl6pPr indent="2286000" algn="r" defTabSz="457200">
        <a:defRPr sz="2800">
          <a:solidFill>
            <a:schemeClr val="tx1"/>
          </a:solidFill>
          <a:latin typeface="+mn-lt"/>
          <a:ea typeface="+mn-ea"/>
          <a:cs typeface="+mn-cs"/>
          <a:sym typeface="Trebuchet MS"/>
        </a:defRPr>
      </a:lvl6pPr>
      <a:lvl7pPr indent="2743200" algn="r" defTabSz="457200">
        <a:defRPr sz="2800">
          <a:solidFill>
            <a:schemeClr val="tx1"/>
          </a:solidFill>
          <a:latin typeface="+mn-lt"/>
          <a:ea typeface="+mn-ea"/>
          <a:cs typeface="+mn-cs"/>
          <a:sym typeface="Trebuchet MS"/>
        </a:defRPr>
      </a:lvl7pPr>
      <a:lvl8pPr indent="3200400" algn="r" defTabSz="457200">
        <a:defRPr sz="2800">
          <a:solidFill>
            <a:schemeClr val="tx1"/>
          </a:solidFill>
          <a:latin typeface="+mn-lt"/>
          <a:ea typeface="+mn-ea"/>
          <a:cs typeface="+mn-cs"/>
          <a:sym typeface="Trebuchet MS"/>
        </a:defRPr>
      </a:lvl8pPr>
      <a:lvl9pPr indent="3657600" algn="r" defTabSz="457200">
        <a:defRPr sz="2800">
          <a:solidFill>
            <a:schemeClr val="tx1"/>
          </a:solidFill>
          <a:latin typeface="+mn-lt"/>
          <a:ea typeface="+mn-ea"/>
          <a:cs typeface="+mn-cs"/>
          <a:sym typeface="Trebuchet M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openxmlformats.org/officeDocument/2006/relationships/image" Target="../media/image4.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openxmlformats.org/officeDocument/2006/relationships/image" Target="../media/image4.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9.jpe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0.jpe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1.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12.jpeg"/><Relationship Id="rId4" Type="http://schemas.openxmlformats.org/officeDocument/2006/relationships/image" Target="../media/image13.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7.png"/><Relationship Id="rId3" Type="http://schemas.openxmlformats.org/officeDocument/2006/relationships/image" Target="../media/image18.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openxmlformats.org/officeDocument/2006/relationships/image" Target="../media/image4.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openxmlformats.org/officeDocument/2006/relationships/image" Target="../media/image4.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9.png"/><Relationship Id="rId4" Type="http://schemas.openxmlformats.org/officeDocument/2006/relationships/image" Target="../media/image20.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14.jpe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23.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2.png"/><Relationship Id="rId3"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2.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3.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7.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15.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2.jpe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jpe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jpe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openxmlformats.org/officeDocument/2006/relationships/image" Target="../media/image4.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3.jpeg"/><Relationship Id="rId5" Type="http://schemas.openxmlformats.org/officeDocument/2006/relationships/image" Target="../media/image4.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5.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6.jpeg"/><Relationship Id="rId6" Type="http://schemas.openxmlformats.org/officeDocument/2006/relationships/image" Target="../media/image7.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nvSpPr>
        <p:spPr>
          <a:xfrm>
            <a:off x="0" y="8985956"/>
            <a:ext cx="13004800" cy="767644"/>
          </a:xfrm>
          <a:prstGeom prst="rect">
            <a:avLst/>
          </a:prstGeom>
          <a:solidFill>
            <a:srgbClr val="167AA0"/>
          </a:solidFill>
          <a:ln>
            <a:miter/>
          </a:ln>
        </p:spPr>
        <p:txBody>
          <a:bodyPr lIns="72248" tIns="72248" rIns="72248" bIns="72248" anchor="ctr"/>
          <a:lstStyle/>
          <a:p>
            <a:pPr lvl="0" defTabSz="830862">
              <a:defRPr sz="3413">
                <a:solidFill>
                  <a:srgbClr val="FFFFFF"/>
                </a:solidFill>
              </a:defRPr>
            </a:pPr>
          </a:p>
        </p:txBody>
      </p:sp>
      <p:pic>
        <p:nvPicPr>
          <p:cNvPr id="132" name="image1.png"/>
          <p:cNvPicPr/>
          <p:nvPr/>
        </p:nvPicPr>
        <p:blipFill>
          <a:blip r:embed="rId2">
            <a:extLst/>
          </a:blip>
          <a:stretch>
            <a:fillRect/>
          </a:stretch>
        </p:blipFill>
        <p:spPr>
          <a:xfrm>
            <a:off x="153528" y="153528"/>
            <a:ext cx="2560321" cy="1280162"/>
          </a:xfrm>
          <a:prstGeom prst="rect">
            <a:avLst/>
          </a:prstGeom>
          <a:ln w="12700">
            <a:miter lim="400000"/>
          </a:ln>
        </p:spPr>
      </p:pic>
      <p:pic>
        <p:nvPicPr>
          <p:cNvPr id="133" name="image2.png"/>
          <p:cNvPicPr/>
          <p:nvPr/>
        </p:nvPicPr>
        <p:blipFill>
          <a:blip r:embed="rId3">
            <a:extLst/>
          </a:blip>
          <a:stretch>
            <a:fillRect/>
          </a:stretch>
        </p:blipFill>
        <p:spPr>
          <a:xfrm>
            <a:off x="-1" y="8985956"/>
            <a:ext cx="1535290" cy="767644"/>
          </a:xfrm>
          <a:prstGeom prst="rect">
            <a:avLst/>
          </a:prstGeom>
          <a:ln w="12700">
            <a:miter lim="400000"/>
          </a:ln>
        </p:spPr>
      </p:pic>
      <p:sp>
        <p:nvSpPr>
          <p:cNvPr id="134" name="Shape 134"/>
          <p:cNvSpPr/>
          <p:nvPr/>
        </p:nvSpPr>
        <p:spPr>
          <a:xfrm>
            <a:off x="1625599" y="9114650"/>
            <a:ext cx="9064979" cy="638950"/>
          </a:xfrm>
          <a:prstGeom prst="rect">
            <a:avLst/>
          </a:prstGeom>
          <a:ln w="12700">
            <a:miter lim="400000"/>
          </a:ln>
          <a:extLst>
            <a:ext uri="{C572A759-6A51-4108-AA02-DFA0A04FC94B}">
              <ma14:wrappingTextBoxFlag xmlns:ma14="http://schemas.microsoft.com/office/mac/drawingml/2011/main" val="1"/>
            </a:ext>
          </a:extLst>
        </p:spPr>
        <p:txBody>
          <a:bodyPr lIns="126435" tIns="72248" rIns="126435" bIns="72248">
            <a:spAutoFit/>
          </a:bodyPr>
          <a:lstStyle>
            <a:lvl1pPr algn="l" defTabSz="650240">
              <a:defRPr sz="2844">
                <a:solidFill>
                  <a:srgbClr val="F2EFE4"/>
                </a:solidFill>
                <a:uFill>
                  <a:solidFill>
                    <a:srgbClr val="F2EFE4"/>
                  </a:solidFill>
                </a:uFill>
                <a:latin typeface="Trebuchet MS"/>
                <a:ea typeface="Trebuchet MS"/>
                <a:cs typeface="Trebuchet MS"/>
                <a:sym typeface="Trebuchet MS"/>
              </a:defRPr>
            </a:lvl1pPr>
          </a:lstStyle>
          <a:p>
            <a:pPr lvl="0">
              <a:defRPr sz="1800">
                <a:solidFill>
                  <a:srgbClr val="000000"/>
                </a:solidFill>
                <a:uFillTx/>
              </a:defRPr>
            </a:pPr>
            <a:r>
              <a:rPr sz="2844">
                <a:solidFill>
                  <a:srgbClr val="F2EFE4"/>
                </a:solidFill>
                <a:uFill>
                  <a:solidFill>
                    <a:srgbClr val="F2EFE4"/>
                  </a:solidFill>
                </a:uFill>
              </a:rPr>
              <a:t>Fresh Expressions</a:t>
            </a:r>
          </a:p>
        </p:txBody>
      </p:sp>
      <p:sp>
        <p:nvSpPr>
          <p:cNvPr id="135" name="Shape 135"/>
          <p:cNvSpPr/>
          <p:nvPr/>
        </p:nvSpPr>
        <p:spPr>
          <a:xfrm>
            <a:off x="11889458" y="9114650"/>
            <a:ext cx="1022774" cy="638950"/>
          </a:xfrm>
          <a:prstGeom prst="rect">
            <a:avLst/>
          </a:prstGeom>
          <a:ln w="12700">
            <a:miter lim="400000"/>
          </a:ln>
          <a:extLst>
            <a:ext uri="{C572A759-6A51-4108-AA02-DFA0A04FC94B}">
              <ma14:wrappingTextBoxFlag xmlns:ma14="http://schemas.microsoft.com/office/mac/drawingml/2011/main" val="1"/>
            </a:ext>
          </a:extLst>
        </p:spPr>
        <p:txBody>
          <a:bodyPr lIns="126435" tIns="72248" rIns="126435" bIns="72248">
            <a:spAutoFit/>
          </a:bodyPr>
          <a:lstStyle>
            <a:lvl1pPr algn="r" defTabSz="650240">
              <a:defRPr sz="2844">
                <a:uFill>
                  <a:solidFill/>
                </a:uFill>
                <a:latin typeface="Trebuchet MS"/>
                <a:ea typeface="Trebuchet MS"/>
                <a:cs typeface="Trebuchet MS"/>
                <a:sym typeface="Trebuchet MS"/>
              </a:defRPr>
            </a:lvl1pPr>
          </a:lstStyle>
          <a:p>
            <a:pPr lvl="0">
              <a:defRPr sz="1800">
                <a:uFillTx/>
              </a:defRPr>
            </a:pPr>
            <a:r>
              <a:rPr sz="2844">
                <a:uFill>
                  <a:solidFill/>
                </a:uFill>
              </a:rPr>
              <a:t>1</a:t>
            </a:r>
          </a:p>
        </p:txBody>
      </p:sp>
      <p:sp>
        <p:nvSpPr>
          <p:cNvPr id="136" name="Shape 136"/>
          <p:cNvSpPr/>
          <p:nvPr>
            <p:ph type="title"/>
          </p:nvPr>
        </p:nvSpPr>
        <p:spPr>
          <a:xfrm>
            <a:off x="223521" y="6032782"/>
            <a:ext cx="12356816" cy="2661921"/>
          </a:xfrm>
          <a:prstGeom prst="rect">
            <a:avLst/>
          </a:prstGeom>
        </p:spPr>
        <p:txBody>
          <a:bodyPr lIns="126435" tIns="72248" rIns="126435" bIns="72248"/>
          <a:lstStyle>
            <a:lvl1pPr algn="l" defTabSz="858316">
              <a:defRPr b="1" sz="5632">
                <a:solidFill>
                  <a:srgbClr val="094053"/>
                </a:solidFill>
                <a:uFill>
                  <a:solidFill>
                    <a:srgbClr val="094053"/>
                  </a:solidFill>
                </a:uFill>
                <a:latin typeface="Trebuchet MS"/>
                <a:ea typeface="Trebuchet MS"/>
                <a:cs typeface="Trebuchet MS"/>
                <a:sym typeface="Trebuchet MS"/>
              </a:defRPr>
            </a:lvl1pPr>
          </a:lstStyle>
          <a:p>
            <a:pPr lvl="0">
              <a:defRPr b="0" sz="1800">
                <a:solidFill>
                  <a:srgbClr val="000000"/>
                </a:solidFill>
                <a:uFillTx/>
              </a:defRPr>
            </a:pPr>
            <a:r>
              <a:rPr b="1" sz="5632">
                <a:solidFill>
                  <a:srgbClr val="094053"/>
                </a:solidFill>
                <a:uFill>
                  <a:solidFill>
                    <a:srgbClr val="094053"/>
                  </a:solidFill>
                </a:uFill>
              </a:rPr>
              <a:t>Denominations and the Missional Church - UK Perspectives </a:t>
            </a:r>
            <a:endParaRPr b="1" sz="5632">
              <a:solidFill>
                <a:srgbClr val="094053"/>
              </a:solidFill>
              <a:uFill>
                <a:solidFill>
                  <a:srgbClr val="094053"/>
                </a:solidFill>
              </a:uFill>
            </a:endParaRPr>
          </a:p>
        </p:txBody>
      </p:sp>
      <p:sp>
        <p:nvSpPr>
          <p:cNvPr id="137" name="Shape 137"/>
          <p:cNvSpPr/>
          <p:nvPr>
            <p:ph type="body" idx="1"/>
          </p:nvPr>
        </p:nvSpPr>
        <p:spPr>
          <a:xfrm>
            <a:off x="223520" y="3341511"/>
            <a:ext cx="6755272" cy="2661921"/>
          </a:xfrm>
          <a:prstGeom prst="rect">
            <a:avLst/>
          </a:prstGeom>
        </p:spPr>
        <p:txBody>
          <a:bodyPr lIns="126435" tIns="72248" rIns="126435" bIns="72248"/>
          <a:lstStyle>
            <a:lvl1pPr marL="0" indent="0" defTabSz="1300480">
              <a:spcBef>
                <a:spcPts val="800"/>
              </a:spcBef>
              <a:buSzTx/>
              <a:buNone/>
              <a:defRPr sz="5120">
                <a:uFill>
                  <a:solidFill/>
                </a:uFill>
                <a:latin typeface="Trebuchet MS"/>
                <a:ea typeface="Trebuchet MS"/>
                <a:cs typeface="Trebuchet MS"/>
                <a:sym typeface="Trebuchet MS"/>
              </a:defRPr>
            </a:lvl1pPr>
          </a:lstStyle>
          <a:p>
            <a:pPr lvl="0">
              <a:defRPr sz="1800">
                <a:uFillTx/>
              </a:defRPr>
            </a:pPr>
            <a:r>
              <a:rPr sz="5120">
                <a:uFill>
                  <a:solidFill/>
                </a:uFill>
              </a:rPr>
              <a:t>+Graham Cray </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9" name="image1.png"/>
          <p:cNvPicPr/>
          <p:nvPr/>
        </p:nvPicPr>
        <p:blipFill>
          <a:blip r:embed="rId2">
            <a:extLst/>
          </a:blip>
          <a:stretch>
            <a:fillRect/>
          </a:stretch>
        </p:blipFill>
        <p:spPr>
          <a:xfrm>
            <a:off x="153528" y="153528"/>
            <a:ext cx="2560321" cy="1280162"/>
          </a:xfrm>
          <a:prstGeom prst="rect">
            <a:avLst/>
          </a:prstGeom>
          <a:ln w="12700">
            <a:miter lim="400000"/>
          </a:ln>
        </p:spPr>
      </p:pic>
      <p:sp>
        <p:nvSpPr>
          <p:cNvPr id="200" name="Shape 200"/>
          <p:cNvSpPr/>
          <p:nvPr/>
        </p:nvSpPr>
        <p:spPr>
          <a:xfrm>
            <a:off x="0" y="8985956"/>
            <a:ext cx="13004800" cy="767644"/>
          </a:xfrm>
          <a:prstGeom prst="rect">
            <a:avLst/>
          </a:prstGeom>
          <a:solidFill>
            <a:srgbClr val="167AA0"/>
          </a:solidFill>
          <a:ln>
            <a:miter/>
          </a:ln>
        </p:spPr>
        <p:txBody>
          <a:bodyPr lIns="72248" tIns="72248" rIns="72248" bIns="72248" anchor="ctr"/>
          <a:lstStyle/>
          <a:p>
            <a:pPr lvl="0" defTabSz="830862">
              <a:defRPr sz="3413">
                <a:solidFill>
                  <a:srgbClr val="FFFFFF"/>
                </a:solidFill>
              </a:defRPr>
            </a:pPr>
          </a:p>
        </p:txBody>
      </p:sp>
      <p:pic>
        <p:nvPicPr>
          <p:cNvPr id="201" name="image2.png"/>
          <p:cNvPicPr/>
          <p:nvPr/>
        </p:nvPicPr>
        <p:blipFill>
          <a:blip r:embed="rId3">
            <a:extLst/>
          </a:blip>
          <a:stretch>
            <a:fillRect/>
          </a:stretch>
        </p:blipFill>
        <p:spPr>
          <a:xfrm>
            <a:off x="-1" y="8985956"/>
            <a:ext cx="1535290" cy="767644"/>
          </a:xfrm>
          <a:prstGeom prst="rect">
            <a:avLst/>
          </a:prstGeom>
          <a:ln w="12700">
            <a:miter lim="400000"/>
          </a:ln>
        </p:spPr>
      </p:pic>
      <p:sp>
        <p:nvSpPr>
          <p:cNvPr id="202" name="Shape 202"/>
          <p:cNvSpPr/>
          <p:nvPr>
            <p:ph type="title"/>
          </p:nvPr>
        </p:nvSpPr>
        <p:spPr>
          <a:xfrm>
            <a:off x="1535289" y="-1"/>
            <a:ext cx="11036018" cy="1253069"/>
          </a:xfrm>
          <a:prstGeom prst="rect">
            <a:avLst/>
          </a:prstGeom>
        </p:spPr>
        <p:txBody>
          <a:bodyPr lIns="126435" tIns="72248" rIns="126435" bIns="72248"/>
          <a:lstStyle>
            <a:lvl1pPr algn="r" defTabSz="1300480">
              <a:defRPr b="1" sz="5688">
                <a:solidFill>
                  <a:srgbClr val="094053"/>
                </a:solidFill>
                <a:uFill>
                  <a:solidFill>
                    <a:srgbClr val="094053"/>
                  </a:solidFill>
                </a:uFill>
                <a:latin typeface="Trebuchet MS"/>
                <a:ea typeface="Trebuchet MS"/>
                <a:cs typeface="Trebuchet MS"/>
                <a:sym typeface="Trebuchet MS"/>
              </a:defRPr>
            </a:lvl1pPr>
          </a:lstStyle>
          <a:p>
            <a:pPr lvl="0">
              <a:defRPr b="0" sz="1800">
                <a:solidFill>
                  <a:srgbClr val="000000"/>
                </a:solidFill>
                <a:uFillTx/>
              </a:defRPr>
            </a:pPr>
            <a:r>
              <a:rPr b="1" sz="5688">
                <a:solidFill>
                  <a:srgbClr val="094053"/>
                </a:solidFill>
                <a:uFill>
                  <a:solidFill>
                    <a:srgbClr val="094053"/>
                  </a:solidFill>
                </a:uFill>
              </a:rPr>
              <a:t>The Declaration of Assent</a:t>
            </a:r>
          </a:p>
        </p:txBody>
      </p:sp>
      <p:sp>
        <p:nvSpPr>
          <p:cNvPr id="203" name="Shape 203"/>
          <p:cNvSpPr/>
          <p:nvPr>
            <p:ph type="body" idx="1"/>
          </p:nvPr>
        </p:nvSpPr>
        <p:spPr>
          <a:xfrm>
            <a:off x="1408853" y="1746015"/>
            <a:ext cx="11379201" cy="7014163"/>
          </a:xfrm>
          <a:prstGeom prst="rect">
            <a:avLst/>
          </a:prstGeom>
        </p:spPr>
        <p:txBody>
          <a:bodyPr lIns="126435" tIns="72248" rIns="126435" bIns="72248" anchor="t"/>
          <a:lstStyle/>
          <a:p>
            <a:pPr lvl="0" marL="487680" indent="-487680" defTabSz="1300480">
              <a:spcBef>
                <a:spcPts val="800"/>
              </a:spcBef>
              <a:buClr>
                <a:srgbClr val="000000"/>
              </a:buClr>
              <a:buFont typeface="Trebuchet MS"/>
              <a:defRPr sz="1800"/>
            </a:pPr>
            <a:r>
              <a:rPr sz="5120">
                <a:uFill>
                  <a:solidFill/>
                </a:uFill>
                <a:latin typeface="Trebuchet MS"/>
                <a:ea typeface="Trebuchet MS"/>
                <a:cs typeface="Trebuchet MS"/>
                <a:sym typeface="Trebuchet MS"/>
              </a:rPr>
              <a:t> </a:t>
            </a:r>
            <a:r>
              <a:rPr sz="4551">
                <a:uFill>
                  <a:solidFill/>
                </a:uFill>
                <a:latin typeface="Trebuchet MS"/>
                <a:ea typeface="Trebuchet MS"/>
                <a:cs typeface="Trebuchet MS"/>
                <a:sym typeface="Trebuchet MS"/>
              </a:rPr>
              <a:t>‘The Church of England ... professes the faith uniquely revealed in the Holy Scriptures and set forth in the catholic creeds, </a:t>
            </a:r>
            <a:endParaRPr sz="4551">
              <a:uFill>
                <a:solidFill/>
              </a:uFill>
              <a:latin typeface="Trebuchet MS"/>
              <a:ea typeface="Trebuchet MS"/>
              <a:cs typeface="Trebuchet MS"/>
              <a:sym typeface="Trebuchet MS"/>
            </a:endParaRPr>
          </a:p>
          <a:p>
            <a:pPr lvl="0" marL="433493" indent="-433493" defTabSz="1300480">
              <a:spcBef>
                <a:spcPts val="800"/>
              </a:spcBef>
              <a:buClr>
                <a:srgbClr val="000000"/>
              </a:buClr>
              <a:buFont typeface="Trebuchet MS"/>
              <a:defRPr sz="1800"/>
            </a:pPr>
            <a:r>
              <a:rPr sz="4551">
                <a:uFill>
                  <a:solidFill/>
                </a:uFill>
                <a:latin typeface="Trebuchet MS"/>
                <a:ea typeface="Trebuchet MS"/>
                <a:cs typeface="Trebuchet MS"/>
                <a:sym typeface="Trebuchet MS"/>
              </a:rPr>
              <a:t>‘Which faith the Church is called upon to proclaim </a:t>
            </a:r>
            <a:r>
              <a:rPr sz="4551" u="sng">
                <a:uFill>
                  <a:solidFill/>
                </a:uFill>
                <a:latin typeface="Trebuchet MS"/>
                <a:ea typeface="Trebuchet MS"/>
                <a:cs typeface="Trebuchet MS"/>
                <a:sym typeface="Trebuchet MS"/>
              </a:rPr>
              <a:t>afresh</a:t>
            </a:r>
            <a:r>
              <a:rPr sz="4551">
                <a:uFill>
                  <a:solidFill/>
                </a:uFill>
                <a:latin typeface="Trebuchet MS"/>
                <a:ea typeface="Trebuchet MS"/>
                <a:cs typeface="Trebuchet MS"/>
                <a:sym typeface="Trebuchet MS"/>
              </a:rPr>
              <a:t> in each generation.’</a:t>
            </a:r>
            <a:endParaRPr sz="5120">
              <a:uFill>
                <a:solidFill/>
              </a:uFill>
              <a:latin typeface="Trebuchet MS"/>
              <a:ea typeface="Trebuchet MS"/>
              <a:cs typeface="Trebuchet MS"/>
              <a:sym typeface="Trebuchet MS"/>
            </a:endParaRPr>
          </a:p>
          <a:p>
            <a:pPr lvl="0" marL="433493" indent="-433493" defTabSz="1300480">
              <a:spcBef>
                <a:spcPts val="800"/>
              </a:spcBef>
              <a:buClr>
                <a:srgbClr val="000000"/>
              </a:buClr>
              <a:buFont typeface="Trebuchet MS"/>
              <a:defRPr sz="1800"/>
            </a:pPr>
            <a:r>
              <a:rPr sz="4551">
                <a:uFill>
                  <a:solidFill/>
                </a:uFill>
                <a:latin typeface="Trebuchet MS"/>
                <a:ea typeface="Trebuchet MS"/>
                <a:cs typeface="Trebuchet MS"/>
                <a:sym typeface="Trebuchet MS"/>
              </a:rPr>
              <a:t> ‘Bringing the grace and truth of Christ to this generation.’ </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5" name="image3.jpg"/>
          <p:cNvPicPr/>
          <p:nvPr/>
        </p:nvPicPr>
        <p:blipFill>
          <a:blip r:embed="rId2">
            <a:extLst/>
          </a:blip>
          <a:stretch>
            <a:fillRect/>
          </a:stretch>
        </p:blipFill>
        <p:spPr>
          <a:xfrm>
            <a:off x="0" y="-499368"/>
            <a:ext cx="13004800" cy="10752336"/>
          </a:xfrm>
          <a:prstGeom prst="rect">
            <a:avLst/>
          </a:prstGeom>
          <a:ln w="12700">
            <a:miter lim="400000"/>
          </a:ln>
        </p:spPr>
      </p:pic>
      <p:sp>
        <p:nvSpPr>
          <p:cNvPr id="206" name="Shape 206"/>
          <p:cNvSpPr/>
          <p:nvPr>
            <p:ph type="title"/>
          </p:nvPr>
        </p:nvSpPr>
        <p:spPr>
          <a:xfrm>
            <a:off x="1027289" y="6267591"/>
            <a:ext cx="11054080" cy="1937174"/>
          </a:xfrm>
          <a:prstGeom prst="rect">
            <a:avLst/>
          </a:prstGeom>
        </p:spPr>
        <p:txBody>
          <a:bodyPr lIns="126435" tIns="72248" rIns="126435" bIns="72248" anchor="t"/>
          <a:lstStyle>
            <a:lvl1pPr algn="l" defTabSz="1300480">
              <a:defRPr b="1" cap="all" sz="5688">
                <a:solidFill>
                  <a:srgbClr val="FFFFFF"/>
                </a:solidFill>
                <a:uFill>
                  <a:solidFill>
                    <a:srgbClr val="FFFFFF"/>
                  </a:solidFill>
                </a:uFill>
                <a:latin typeface="Helvetica"/>
                <a:ea typeface="Helvetica"/>
                <a:cs typeface="Helvetica"/>
                <a:sym typeface="Helvetica"/>
              </a:defRPr>
            </a:lvl1pPr>
          </a:lstStyle>
          <a:p>
            <a:pPr lvl="0">
              <a:defRPr b="0" cap="none" sz="1800">
                <a:solidFill>
                  <a:srgbClr val="000000"/>
                </a:solidFill>
                <a:uFillTx/>
              </a:defRPr>
            </a:pPr>
            <a:r>
              <a:rPr b="1" cap="all" sz="5688">
                <a:solidFill>
                  <a:srgbClr val="FFFFFF"/>
                </a:solidFill>
                <a:uFill>
                  <a:solidFill>
                    <a:srgbClr val="FFFFFF"/>
                  </a:solidFill>
                </a:uFill>
              </a:rPr>
              <a:t>Connecting the centre to the edge</a:t>
            </a:r>
          </a:p>
        </p:txBody>
      </p:sp>
      <p:sp>
        <p:nvSpPr>
          <p:cNvPr id="207" name="Shape 207"/>
          <p:cNvSpPr/>
          <p:nvPr>
            <p:ph type="body" idx="1"/>
          </p:nvPr>
        </p:nvSpPr>
        <p:spPr>
          <a:xfrm>
            <a:off x="1027289" y="4133992"/>
            <a:ext cx="11054080" cy="2133600"/>
          </a:xfrm>
          <a:prstGeom prst="rect">
            <a:avLst/>
          </a:prstGeom>
        </p:spPr>
        <p:txBody>
          <a:bodyPr lIns="126435" tIns="72248" rIns="126435" bIns="72248" anchor="b"/>
          <a:lstStyle/>
          <a:p>
            <a:pPr lvl="0" marL="0" indent="0" defTabSz="1300480">
              <a:spcBef>
                <a:spcPts val="400"/>
              </a:spcBef>
              <a:buSzTx/>
              <a:buNone/>
              <a:defRPr sz="2844">
                <a:solidFill>
                  <a:srgbClr val="888888"/>
                </a:solidFill>
                <a:uFill>
                  <a:solidFill>
                    <a:srgbClr val="888888"/>
                  </a:solidFill>
                </a:uFill>
                <a:latin typeface="Helvetica"/>
                <a:ea typeface="Helvetica"/>
                <a:cs typeface="Helvetica"/>
                <a:sym typeface="Helvetica"/>
              </a:defRPr>
            </a:pP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9" name="Shape 209"/>
          <p:cNvSpPr/>
          <p:nvPr>
            <p:ph type="title"/>
          </p:nvPr>
        </p:nvSpPr>
        <p:spPr>
          <a:xfrm>
            <a:off x="1535289" y="243840"/>
            <a:ext cx="11036018" cy="1702365"/>
          </a:xfrm>
          <a:prstGeom prst="rect">
            <a:avLst/>
          </a:prstGeom>
        </p:spPr>
        <p:txBody>
          <a:bodyPr>
            <a:normAutofit fontScale="100000" lnSpcReduction="0"/>
          </a:bodyPr>
          <a:lstStyle/>
          <a:p>
            <a:pPr lvl="0" algn="r" defTabSz="1300480">
              <a:defRPr sz="1800"/>
            </a:pPr>
            <a:r>
              <a:rPr sz="5000">
                <a:solidFill>
                  <a:srgbClr val="094053"/>
                </a:solidFill>
                <a:latin typeface="Trebuchet MS"/>
                <a:ea typeface="Trebuchet MS"/>
                <a:cs typeface="Trebuchet MS"/>
                <a:sym typeface="Trebuchet MS"/>
              </a:rPr>
              <a:t>TEN YEARS PROGRESS</a:t>
            </a:r>
            <a:br>
              <a:rPr sz="5000">
                <a:solidFill>
                  <a:srgbClr val="094053"/>
                </a:solidFill>
                <a:latin typeface="Trebuchet MS"/>
                <a:ea typeface="Trebuchet MS"/>
                <a:cs typeface="Trebuchet MS"/>
                <a:sym typeface="Trebuchet MS"/>
              </a:rPr>
            </a:br>
          </a:p>
        </p:txBody>
      </p:sp>
      <p:sp>
        <p:nvSpPr>
          <p:cNvPr id="210" name="Shape 210"/>
          <p:cNvSpPr/>
          <p:nvPr>
            <p:ph type="body" idx="1"/>
          </p:nvPr>
        </p:nvSpPr>
        <p:spPr>
          <a:xfrm>
            <a:off x="435751" y="1946204"/>
            <a:ext cx="12569049" cy="7807396"/>
          </a:xfrm>
          <a:prstGeom prst="rect">
            <a:avLst/>
          </a:prstGeom>
        </p:spPr>
        <p:txBody>
          <a:bodyPr lIns="72248" tIns="72248" rIns="72248" bIns="72248">
            <a:normAutofit fontScale="100000" lnSpcReduction="0"/>
          </a:bodyPr>
          <a:lstStyle>
            <a:lvl1pPr marL="643466" indent="-643466" algn="l" defTabSz="1300480">
              <a:lnSpc>
                <a:spcPct val="90000"/>
              </a:lnSpc>
              <a:spcBef>
                <a:spcPts val="700"/>
              </a:spcBef>
              <a:buSzPct val="100000"/>
              <a:buChar char="•"/>
              <a:defRPr sz="3800"/>
            </a:lvl1pPr>
          </a:lstStyle>
          <a:p>
            <a:pPr lvl="0">
              <a:defRPr sz="1800"/>
            </a:pPr>
            <a:r>
              <a:rPr sz="3800"/>
              <a:t>Creation of national ecumenical Fresh Expressions Team</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Shape 212"/>
          <p:cNvSpPr/>
          <p:nvPr/>
        </p:nvSpPr>
        <p:spPr>
          <a:xfrm>
            <a:off x="2406399" y="8985600"/>
            <a:ext cx="6400001" cy="485648"/>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lgn="l" defTabSz="457200">
              <a:defRPr sz="2400">
                <a:latin typeface="Trebuchet MS"/>
                <a:ea typeface="Trebuchet MS"/>
                <a:cs typeface="Trebuchet MS"/>
                <a:sym typeface="Trebuchet MS"/>
              </a:defRPr>
            </a:lvl1pPr>
          </a:lstStyle>
          <a:p>
            <a:pPr lvl="0">
              <a:defRPr sz="1800"/>
            </a:pPr>
            <a:r>
              <a:rPr sz="2400"/>
              <a:t>Edinburgh</a:t>
            </a:r>
          </a:p>
        </p:txBody>
      </p:sp>
      <p:sp>
        <p:nvSpPr>
          <p:cNvPr id="213" name="Shape 213"/>
          <p:cNvSpPr/>
          <p:nvPr>
            <p:ph type="title"/>
          </p:nvPr>
        </p:nvSpPr>
        <p:spPr>
          <a:prstGeom prst="rect">
            <a:avLst/>
          </a:prstGeom>
        </p:spPr>
        <p:txBody>
          <a:bodyPr>
            <a:normAutofit fontScale="100000" lnSpcReduction="0"/>
          </a:bodyPr>
          <a:lstStyle>
            <a:lvl1pPr algn="r">
              <a:defRPr sz="5000"/>
            </a:lvl1pPr>
          </a:lstStyle>
          <a:p>
            <a:pPr lvl="0">
              <a:defRPr sz="1800"/>
            </a:pPr>
            <a:r>
              <a:rPr sz="5000"/>
              <a:t>Partners</a:t>
            </a:r>
          </a:p>
        </p:txBody>
      </p:sp>
      <p:pic>
        <p:nvPicPr>
          <p:cNvPr id="214" name="image16.jpeg" descr="image25.jpg"/>
          <p:cNvPicPr/>
          <p:nvPr/>
        </p:nvPicPr>
        <p:blipFill>
          <a:blip r:embed="rId3">
            <a:extLst/>
          </a:blip>
          <a:stretch>
            <a:fillRect/>
          </a:stretch>
        </p:blipFill>
        <p:spPr>
          <a:xfrm>
            <a:off x="4351761" y="4876800"/>
            <a:ext cx="8154915" cy="1297610"/>
          </a:xfrm>
          <a:prstGeom prst="rect">
            <a:avLst/>
          </a:prstGeom>
          <a:ln w="12700">
            <a:miter lim="400000"/>
          </a:ln>
        </p:spPr>
      </p:pic>
      <p:pic>
        <p:nvPicPr>
          <p:cNvPr id="215" name="image17.png" descr="image26.gif"/>
          <p:cNvPicPr/>
          <p:nvPr/>
        </p:nvPicPr>
        <p:blipFill>
          <a:blip r:embed="rId4">
            <a:extLst/>
          </a:blip>
          <a:stretch>
            <a:fillRect/>
          </a:stretch>
        </p:blipFill>
        <p:spPr>
          <a:xfrm>
            <a:off x="6181960" y="6770035"/>
            <a:ext cx="1858454" cy="1734238"/>
          </a:xfrm>
          <a:prstGeom prst="rect">
            <a:avLst/>
          </a:prstGeom>
          <a:ln w="12700">
            <a:miter lim="400000"/>
          </a:ln>
        </p:spPr>
      </p:pic>
      <p:pic>
        <p:nvPicPr>
          <p:cNvPr id="216" name="image18.png" descr="image27.png"/>
          <p:cNvPicPr/>
          <p:nvPr/>
        </p:nvPicPr>
        <p:blipFill>
          <a:blip r:embed="rId5">
            <a:extLst/>
          </a:blip>
          <a:stretch>
            <a:fillRect/>
          </a:stretch>
        </p:blipFill>
        <p:spPr>
          <a:xfrm>
            <a:off x="8881420" y="6820676"/>
            <a:ext cx="1138088" cy="1640522"/>
          </a:xfrm>
          <a:prstGeom prst="rect">
            <a:avLst/>
          </a:prstGeom>
          <a:ln w="12700">
            <a:miter lim="400000"/>
          </a:ln>
        </p:spPr>
      </p:pic>
      <p:pic>
        <p:nvPicPr>
          <p:cNvPr id="217" name="image19.png" descr="image28.png"/>
          <p:cNvPicPr/>
          <p:nvPr/>
        </p:nvPicPr>
        <p:blipFill>
          <a:blip r:embed="rId6">
            <a:extLst/>
          </a:blip>
          <a:stretch>
            <a:fillRect/>
          </a:stretch>
        </p:blipFill>
        <p:spPr>
          <a:xfrm>
            <a:off x="3512950" y="6629857"/>
            <a:ext cx="1844570" cy="2036165"/>
          </a:xfrm>
          <a:prstGeom prst="rect">
            <a:avLst/>
          </a:prstGeom>
          <a:ln w="12700">
            <a:miter lim="400000"/>
          </a:ln>
        </p:spPr>
      </p:pic>
      <p:pic>
        <p:nvPicPr>
          <p:cNvPr id="218" name="image20.png" descr="image29.png"/>
          <p:cNvPicPr/>
          <p:nvPr/>
        </p:nvPicPr>
        <p:blipFill>
          <a:blip r:embed="rId7">
            <a:extLst/>
          </a:blip>
          <a:stretch>
            <a:fillRect/>
          </a:stretch>
        </p:blipFill>
        <p:spPr>
          <a:xfrm>
            <a:off x="284478" y="1394813"/>
            <a:ext cx="10315481" cy="2355462"/>
          </a:xfrm>
          <a:prstGeom prst="rect">
            <a:avLst/>
          </a:prstGeom>
          <a:ln w="12700">
            <a:miter lim="400000"/>
          </a:ln>
        </p:spPr>
      </p:pic>
      <p:pic>
        <p:nvPicPr>
          <p:cNvPr id="219" name="image21.png" descr="image30.png"/>
          <p:cNvPicPr/>
          <p:nvPr/>
        </p:nvPicPr>
        <p:blipFill>
          <a:blip r:embed="rId8">
            <a:extLst/>
          </a:blip>
          <a:stretch>
            <a:fillRect/>
          </a:stretch>
        </p:blipFill>
        <p:spPr>
          <a:xfrm>
            <a:off x="697701" y="5391680"/>
            <a:ext cx="3142004" cy="1002297"/>
          </a:xfrm>
          <a:prstGeom prst="rect">
            <a:avLst/>
          </a:prstGeom>
          <a:ln w="12700">
            <a:miter lim="400000"/>
          </a:ln>
        </p:spPr>
      </p:pic>
      <p:pic>
        <p:nvPicPr>
          <p:cNvPr id="220" name="image22.png" descr="C:\Documents and Settings\Ben\My Documents\My Pictures\logos\partners\Acpi - lo-res.png"/>
          <p:cNvPicPr/>
          <p:nvPr/>
        </p:nvPicPr>
        <p:blipFill>
          <a:blip r:embed="rId9">
            <a:extLst/>
          </a:blip>
          <a:stretch>
            <a:fillRect/>
          </a:stretch>
        </p:blipFill>
        <p:spPr>
          <a:xfrm>
            <a:off x="11213324" y="1984510"/>
            <a:ext cx="1116759" cy="2222324"/>
          </a:xfrm>
          <a:prstGeom prst="rect">
            <a:avLst/>
          </a:prstGeom>
          <a:ln w="12700">
            <a:miter lim="400000"/>
          </a:ln>
        </p:spPr>
      </p:pic>
      <p:pic>
        <p:nvPicPr>
          <p:cNvPr id="221" name="image23.jpeg" descr="C:\Documents and Settings\Ben\My Documents\My Pictures\logos\partners\24-7 prayer.jpg"/>
          <p:cNvPicPr/>
          <p:nvPr/>
        </p:nvPicPr>
        <p:blipFill>
          <a:blip r:embed="rId10">
            <a:extLst/>
          </a:blip>
          <a:stretch>
            <a:fillRect/>
          </a:stretch>
        </p:blipFill>
        <p:spPr>
          <a:xfrm>
            <a:off x="10577146" y="6683373"/>
            <a:ext cx="1934986" cy="1845581"/>
          </a:xfrm>
          <a:prstGeom prst="rect">
            <a:avLst/>
          </a:prstGeom>
          <a:ln w="12700">
            <a:miter lim="400000"/>
          </a:ln>
        </p:spPr>
      </p:pic>
      <p:pic>
        <p:nvPicPr>
          <p:cNvPr id="222" name="image24.png" descr="C:\Documents and Settings\Ben\My Documents\My Pictures\logos\partners\CMS.PNG"/>
          <p:cNvPicPr/>
          <p:nvPr/>
        </p:nvPicPr>
        <p:blipFill>
          <a:blip r:embed="rId11">
            <a:extLst/>
          </a:blip>
          <a:stretch>
            <a:fillRect/>
          </a:stretch>
        </p:blipFill>
        <p:spPr>
          <a:xfrm>
            <a:off x="755726" y="6950510"/>
            <a:ext cx="1888360" cy="1510688"/>
          </a:xfrm>
          <a:prstGeom prst="rect">
            <a:avLst/>
          </a:prstGeom>
          <a:ln w="12700">
            <a:miter lim="400000"/>
          </a:ln>
        </p:spPr>
      </p:pic>
      <p:pic>
        <p:nvPicPr>
          <p:cNvPr id="223" name="image25.png" descr="C:\Documents and Settings\Ben\My Documents\My Pictures\logos\partners\CWM Europe.png"/>
          <p:cNvPicPr/>
          <p:nvPr/>
        </p:nvPicPr>
        <p:blipFill>
          <a:blip r:embed="rId12">
            <a:extLst/>
          </a:blip>
          <a:stretch>
            <a:fillRect/>
          </a:stretch>
        </p:blipFill>
        <p:spPr>
          <a:xfrm>
            <a:off x="735883" y="3800651"/>
            <a:ext cx="2777068" cy="1178560"/>
          </a:xfrm>
          <a:prstGeom prst="rect">
            <a:avLst/>
          </a:prstGeom>
          <a:ln w="12700">
            <a:miter lim="400000"/>
          </a:ln>
        </p:spPr>
      </p:pic>
      <p:pic>
        <p:nvPicPr>
          <p:cNvPr id="224" name="image26.png" descr="image24.png"/>
          <p:cNvPicPr/>
          <p:nvPr/>
        </p:nvPicPr>
        <p:blipFill>
          <a:blip r:embed="rId13">
            <a:extLst/>
          </a:blip>
          <a:stretch>
            <a:fillRect/>
          </a:stretch>
        </p:blipFill>
        <p:spPr>
          <a:xfrm>
            <a:off x="4190753" y="3661682"/>
            <a:ext cx="5840871" cy="1215118"/>
          </a:xfrm>
          <a:prstGeom prst="rect">
            <a:avLst/>
          </a:prstGeom>
          <a:ln w="12700">
            <a:miter lim="400000"/>
          </a:ln>
        </p:spPr>
      </p:pic>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8" name="Shape 228"/>
          <p:cNvSpPr/>
          <p:nvPr/>
        </p:nvSpPr>
        <p:spPr>
          <a:xfrm>
            <a:off x="1623342" y="9114650"/>
            <a:ext cx="9067237" cy="550898"/>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spAutoFit/>
          </a:bodyPr>
          <a:lstStyle>
            <a:lvl1pPr algn="l" defTabSz="457200">
              <a:defRPr sz="2800">
                <a:solidFill>
                  <a:srgbClr val="F2EFE4"/>
                </a:solidFill>
                <a:latin typeface="Trebuchet MS"/>
                <a:ea typeface="Trebuchet MS"/>
                <a:cs typeface="Trebuchet MS"/>
                <a:sym typeface="Trebuchet MS"/>
              </a:defRPr>
            </a:lvl1pPr>
          </a:lstStyle>
          <a:p>
            <a:pPr lvl="0">
              <a:defRPr sz="1800">
                <a:solidFill>
                  <a:srgbClr val="000000"/>
                </a:solidFill>
              </a:defRPr>
            </a:pPr>
            <a:r>
              <a:rPr sz="2800">
                <a:solidFill>
                  <a:srgbClr val="F2EFE4"/>
                </a:solidFill>
              </a:rPr>
              <a:t>Fresh Expressions</a:t>
            </a:r>
          </a:p>
        </p:txBody>
      </p:sp>
      <p:sp>
        <p:nvSpPr>
          <p:cNvPr id="229" name="Shape 229"/>
          <p:cNvSpPr/>
          <p:nvPr>
            <p:ph type="title"/>
          </p:nvPr>
        </p:nvSpPr>
        <p:spPr>
          <a:xfrm>
            <a:off x="2871893" y="153528"/>
            <a:ext cx="9911646" cy="1347895"/>
          </a:xfrm>
          <a:prstGeom prst="rect">
            <a:avLst/>
          </a:prstGeom>
        </p:spPr>
        <p:txBody>
          <a:bodyPr>
            <a:normAutofit fontScale="100000" lnSpcReduction="0"/>
          </a:bodyPr>
          <a:lstStyle>
            <a:lvl1pPr algn="r" defTabSz="1300480">
              <a:defRPr sz="5600">
                <a:solidFill>
                  <a:srgbClr val="094053"/>
                </a:solidFill>
                <a:latin typeface="Trebuchet MS"/>
                <a:ea typeface="Trebuchet MS"/>
                <a:cs typeface="Trebuchet MS"/>
                <a:sym typeface="Trebuchet MS"/>
              </a:defRPr>
            </a:lvl1pPr>
          </a:lstStyle>
          <a:p>
            <a:pPr lvl="0">
              <a:defRPr sz="1800">
                <a:solidFill>
                  <a:srgbClr val="000000"/>
                </a:solidFill>
              </a:defRPr>
            </a:pPr>
            <a:r>
              <a:rPr sz="5600">
                <a:solidFill>
                  <a:srgbClr val="094053"/>
                </a:solidFill>
              </a:rPr>
              <a:t>The New Ecumenism</a:t>
            </a:r>
          </a:p>
        </p:txBody>
      </p:sp>
      <p:pic>
        <p:nvPicPr>
          <p:cNvPr id="230" name="image27.jpeg" descr="image23.jpg"/>
          <p:cNvPicPr/>
          <p:nvPr/>
        </p:nvPicPr>
        <p:blipFill>
          <a:blip r:embed="rId2">
            <a:extLst/>
          </a:blip>
          <a:stretch>
            <a:fillRect/>
          </a:stretch>
        </p:blipFill>
        <p:spPr>
          <a:xfrm>
            <a:off x="1782333" y="1501423"/>
            <a:ext cx="9304669" cy="5980853"/>
          </a:xfrm>
          <a:prstGeom prst="rect">
            <a:avLst/>
          </a:prstGeom>
          <a:ln w="12700">
            <a:miter lim="400000"/>
          </a:ln>
        </p:spPr>
      </p:pic>
      <p:sp>
        <p:nvSpPr>
          <p:cNvPr id="231" name="Shape 231"/>
          <p:cNvSpPr/>
          <p:nvPr>
            <p:ph type="body" idx="1"/>
          </p:nvPr>
        </p:nvSpPr>
        <p:spPr>
          <a:xfrm>
            <a:off x="736035" y="7450666"/>
            <a:ext cx="11532729" cy="1212427"/>
          </a:xfrm>
          <a:prstGeom prst="rect">
            <a:avLst/>
          </a:prstGeom>
        </p:spPr>
        <p:txBody>
          <a:bodyPr>
            <a:normAutofit fontScale="100000" lnSpcReduction="0"/>
          </a:bodyPr>
          <a:lstStyle>
            <a:lvl1pPr marL="537495" indent="-537495" defTabSz="1287475">
              <a:spcBef>
                <a:spcPts val="700"/>
              </a:spcBef>
              <a:buSzPct val="100000"/>
              <a:buChar char="•"/>
              <a:defRPr sz="3762"/>
            </a:lvl1pPr>
          </a:lstStyle>
          <a:p>
            <a:pPr lvl="0">
              <a:defRPr sz="1800"/>
            </a:pPr>
            <a:r>
              <a:rPr sz="3762"/>
              <a:t>Unity grows as we partner one another in mission!</a:t>
            </a:r>
          </a:p>
        </p:txBody>
      </p:sp>
      <p:sp>
        <p:nvSpPr>
          <p:cNvPr id="232" name="Shape 232"/>
          <p:cNvSpPr/>
          <p:nvPr/>
        </p:nvSpPr>
        <p:spPr>
          <a:xfrm>
            <a:off x="11889458" y="9114650"/>
            <a:ext cx="1022774" cy="550898"/>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spAutoFit/>
          </a:bodyPr>
          <a:lstStyle>
            <a:lvl1pPr algn="r" defTabSz="457200">
              <a:defRPr sz="2800">
                <a:latin typeface="Trebuchet MS"/>
                <a:ea typeface="Trebuchet MS"/>
                <a:cs typeface="Trebuchet MS"/>
                <a:sym typeface="Trebuchet MS"/>
              </a:defRPr>
            </a:lvl1pPr>
          </a:lstStyle>
          <a:p>
            <a:pPr lvl="0">
              <a:defRPr sz="1800"/>
            </a:pPr>
            <a:r>
              <a:rPr sz="2800"/>
              <a:t>7</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4" name="Shape 234"/>
          <p:cNvSpPr/>
          <p:nvPr>
            <p:ph type="title"/>
          </p:nvPr>
        </p:nvSpPr>
        <p:spPr>
          <a:xfrm>
            <a:off x="1535289" y="243840"/>
            <a:ext cx="11036018" cy="1702365"/>
          </a:xfrm>
          <a:prstGeom prst="rect">
            <a:avLst/>
          </a:prstGeom>
        </p:spPr>
        <p:txBody>
          <a:bodyPr>
            <a:normAutofit fontScale="100000" lnSpcReduction="0"/>
          </a:bodyPr>
          <a:lstStyle/>
          <a:p>
            <a:pPr lvl="0" algn="r" defTabSz="1300480">
              <a:defRPr sz="1800"/>
            </a:pPr>
            <a:r>
              <a:rPr sz="5000">
                <a:solidFill>
                  <a:srgbClr val="094053"/>
                </a:solidFill>
                <a:latin typeface="Trebuchet MS"/>
                <a:ea typeface="Trebuchet MS"/>
                <a:cs typeface="Trebuchet MS"/>
                <a:sym typeface="Trebuchet MS"/>
              </a:rPr>
              <a:t>TEN YEARS PROGRESS</a:t>
            </a:r>
            <a:br>
              <a:rPr sz="5000">
                <a:solidFill>
                  <a:srgbClr val="094053"/>
                </a:solidFill>
                <a:latin typeface="Trebuchet MS"/>
                <a:ea typeface="Trebuchet MS"/>
                <a:cs typeface="Trebuchet MS"/>
                <a:sym typeface="Trebuchet MS"/>
              </a:rPr>
            </a:br>
          </a:p>
        </p:txBody>
      </p:sp>
      <p:sp>
        <p:nvSpPr>
          <p:cNvPr id="235" name="Shape 235"/>
          <p:cNvSpPr/>
          <p:nvPr>
            <p:ph type="body" idx="1"/>
          </p:nvPr>
        </p:nvSpPr>
        <p:spPr>
          <a:xfrm>
            <a:off x="435751" y="1946204"/>
            <a:ext cx="12569049" cy="7807396"/>
          </a:xfrm>
          <a:prstGeom prst="rect">
            <a:avLst/>
          </a:prstGeom>
        </p:spPr>
        <p:txBody>
          <a:bodyPr lIns="72248" tIns="72248" rIns="72248" bIns="72248">
            <a:normAutofit fontScale="100000" lnSpcReduction="0"/>
          </a:bodyPr>
          <a:lstStyle/>
          <a:p>
            <a:pPr lvl="0" marL="643466" indent="-643466" algn="l" defTabSz="1300480">
              <a:lnSpc>
                <a:spcPct val="90000"/>
              </a:lnSpc>
              <a:spcBef>
                <a:spcPts val="700"/>
              </a:spcBef>
              <a:buSzPct val="100000"/>
              <a:buChar char="•"/>
              <a:defRPr sz="1800"/>
            </a:pPr>
            <a:r>
              <a:rPr sz="3800"/>
              <a:t>Creation of national ecumenical Fresh Expressions Team</a:t>
            </a:r>
            <a:endParaRPr sz="3800"/>
          </a:p>
          <a:p>
            <a:pPr lvl="0" marL="643466" indent="-643466" algn="l" defTabSz="1300480">
              <a:lnSpc>
                <a:spcPct val="90000"/>
              </a:lnSpc>
              <a:spcBef>
                <a:spcPts val="700"/>
              </a:spcBef>
              <a:buSzPct val="100000"/>
              <a:buChar char="•"/>
              <a:defRPr sz="1800"/>
            </a:pPr>
            <a:r>
              <a:rPr sz="3800"/>
              <a:t>Mission Agencies (CMS and Church Army) refocus around this work</a:t>
            </a:r>
            <a:endParaRPr sz="3800"/>
          </a:p>
          <a:p>
            <a:pPr lvl="0" marL="643466" indent="-643466" algn="l" defTabSz="1300480">
              <a:lnSpc>
                <a:spcPct val="90000"/>
              </a:lnSpc>
              <a:spcBef>
                <a:spcPts val="700"/>
              </a:spcBef>
              <a:buSzPct val="100000"/>
              <a:buChar char="•"/>
              <a:defRPr sz="1800"/>
            </a:pPr>
            <a:r>
              <a:rPr sz="3800"/>
              <a:t>Training courses offered across the UK</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7" name="image28.jpeg" descr="image41.jpg"/>
          <p:cNvPicPr/>
          <p:nvPr/>
        </p:nvPicPr>
        <p:blipFill>
          <a:blip r:embed="rId3">
            <a:extLst/>
          </a:blip>
          <a:stretch>
            <a:fillRect/>
          </a:stretch>
        </p:blipFill>
        <p:spPr>
          <a:xfrm>
            <a:off x="2508392" y="2521938"/>
            <a:ext cx="4813582" cy="1584961"/>
          </a:xfrm>
          <a:prstGeom prst="rect">
            <a:avLst/>
          </a:prstGeom>
          <a:ln w="12700">
            <a:miter lim="400000"/>
          </a:ln>
        </p:spPr>
      </p:pic>
      <p:sp>
        <p:nvSpPr>
          <p:cNvPr id="238" name="Shape 238"/>
          <p:cNvSpPr/>
          <p:nvPr>
            <p:ph type="body" idx="1"/>
          </p:nvPr>
        </p:nvSpPr>
        <p:spPr>
          <a:xfrm>
            <a:off x="2404534" y="2521938"/>
            <a:ext cx="10598010" cy="6962987"/>
          </a:xfrm>
          <a:prstGeom prst="rect">
            <a:avLst/>
          </a:prstGeom>
        </p:spPr>
        <p:txBody>
          <a:bodyPr lIns="72248" tIns="72248" rIns="72248" bIns="72248">
            <a:normAutofit fontScale="100000" lnSpcReduction="0"/>
          </a:bodyPr>
          <a:lstStyle/>
          <a:p>
            <a:pPr lvl="0" algn="l" defTabSz="1300480">
              <a:spcBef>
                <a:spcPts val="800"/>
              </a:spcBef>
              <a:defRPr sz="1800"/>
            </a:pPr>
            <a:endParaRPr sz="4200"/>
          </a:p>
          <a:p>
            <a:pPr lvl="0" algn="l" defTabSz="1300480">
              <a:spcBef>
                <a:spcPts val="800"/>
              </a:spcBef>
              <a:defRPr sz="1800"/>
            </a:pPr>
            <a:endParaRPr sz="4200"/>
          </a:p>
          <a:p>
            <a:pPr lvl="0" algn="l" defTabSz="1300480">
              <a:spcBef>
                <a:spcPts val="700"/>
              </a:spcBef>
              <a:defRPr sz="1800"/>
            </a:pPr>
            <a:r>
              <a:rPr sz="4200"/>
              <a:t>www.freshexpressions.org.uk/missionshapedministry</a:t>
            </a:r>
          </a:p>
        </p:txBody>
      </p:sp>
      <p:sp>
        <p:nvSpPr>
          <p:cNvPr id="239" name="Shape 239"/>
          <p:cNvSpPr/>
          <p:nvPr/>
        </p:nvSpPr>
        <p:spPr>
          <a:xfrm rot="16200000">
            <a:off x="12492286" y="9241086"/>
            <a:ext cx="512515" cy="5125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0000FF"/>
          </a:solidFill>
          <a:ln w="12700">
            <a:solidFill/>
            <a:miter lim="0"/>
          </a:ln>
        </p:spPr>
        <p:txBody>
          <a:bodyPr lIns="72248" tIns="72248" rIns="72248" bIns="72248" anchor="ctr"/>
          <a:lstStyle/>
          <a:p>
            <a:pPr lvl="0" algn="l" defTabSz="457200">
              <a:defRPr sz="2400">
                <a:latin typeface="Trebuchet MS"/>
                <a:ea typeface="Trebuchet MS"/>
                <a:cs typeface="Trebuchet MS"/>
                <a:sym typeface="Trebuchet MS"/>
              </a:defRPr>
            </a:pPr>
          </a:p>
        </p:txBody>
      </p:sp>
      <p:sp>
        <p:nvSpPr>
          <p:cNvPr id="240" name="Shape 240"/>
          <p:cNvSpPr/>
          <p:nvPr>
            <p:ph type="title"/>
          </p:nvPr>
        </p:nvSpPr>
        <p:spPr>
          <a:xfrm>
            <a:off x="2871893" y="153528"/>
            <a:ext cx="9911646" cy="1347895"/>
          </a:xfrm>
          <a:prstGeom prst="rect">
            <a:avLst/>
          </a:prstGeom>
        </p:spPr>
        <p:txBody>
          <a:bodyPr>
            <a:normAutofit fontScale="100000" lnSpcReduction="0"/>
          </a:bodyPr>
          <a:lstStyle>
            <a:lvl1pPr algn="r" defTabSz="1300480">
              <a:defRPr sz="5600">
                <a:solidFill>
                  <a:srgbClr val="094053"/>
                </a:solidFill>
                <a:latin typeface="Trebuchet MS"/>
                <a:ea typeface="Trebuchet MS"/>
                <a:cs typeface="Trebuchet MS"/>
                <a:sym typeface="Trebuchet MS"/>
              </a:defRPr>
            </a:lvl1pPr>
          </a:lstStyle>
          <a:p>
            <a:pPr lvl="0">
              <a:defRPr sz="1800">
                <a:solidFill>
                  <a:srgbClr val="000000"/>
                </a:solidFill>
              </a:defRPr>
            </a:pPr>
            <a:r>
              <a:rPr sz="5600">
                <a:solidFill>
                  <a:srgbClr val="094053"/>
                </a:solidFill>
              </a:rPr>
              <a:t>training</a:t>
            </a:r>
          </a:p>
        </p:txBody>
      </p:sp>
      <p:pic>
        <p:nvPicPr>
          <p:cNvPr id="241" name="image29.jpeg" descr="image42.jpg"/>
          <p:cNvPicPr/>
          <p:nvPr/>
        </p:nvPicPr>
        <p:blipFill>
          <a:blip r:embed="rId4">
            <a:extLst/>
          </a:blip>
          <a:stretch>
            <a:fillRect/>
          </a:stretch>
        </p:blipFill>
        <p:spPr>
          <a:xfrm>
            <a:off x="2508392" y="5565423"/>
            <a:ext cx="4813582" cy="1587217"/>
          </a:xfrm>
          <a:prstGeom prst="rect">
            <a:avLst/>
          </a:prstGeom>
          <a:ln w="12700">
            <a:miter lim="400000"/>
          </a:ln>
        </p:spPr>
      </p:pic>
      <p:sp>
        <p:nvSpPr>
          <p:cNvPr id="242" name="Shape 242"/>
          <p:cNvSpPr/>
          <p:nvPr/>
        </p:nvSpPr>
        <p:spPr>
          <a:xfrm>
            <a:off x="2508391" y="7570329"/>
            <a:ext cx="7439378" cy="1262098"/>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spAutoFit/>
          </a:bodyPr>
          <a:lstStyle>
            <a:lvl1pPr algn="l" defTabSz="457200">
              <a:defRPr sz="3800">
                <a:latin typeface="Trebuchet MS"/>
                <a:ea typeface="Trebuchet MS"/>
                <a:cs typeface="Trebuchet MS"/>
                <a:sym typeface="Trebuchet MS"/>
              </a:defRPr>
            </a:lvl1pPr>
          </a:lstStyle>
          <a:p>
            <a:pPr lvl="0">
              <a:defRPr sz="1800"/>
            </a:pPr>
            <a:r>
              <a:rPr sz="3800"/>
              <a:t>www.freshexpressions.org.uk/missionshapedintro</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6" name="Shape 246"/>
          <p:cNvSpPr/>
          <p:nvPr/>
        </p:nvSpPr>
        <p:spPr>
          <a:xfrm>
            <a:off x="1623342" y="9114650"/>
            <a:ext cx="9067237" cy="550898"/>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spAutoFit/>
          </a:bodyPr>
          <a:lstStyle>
            <a:lvl1pPr algn="l" defTabSz="457200">
              <a:defRPr sz="2800">
                <a:solidFill>
                  <a:srgbClr val="F2EFE4"/>
                </a:solidFill>
                <a:latin typeface="Trebuchet MS"/>
                <a:ea typeface="Trebuchet MS"/>
                <a:cs typeface="Trebuchet MS"/>
                <a:sym typeface="Trebuchet MS"/>
              </a:defRPr>
            </a:lvl1pPr>
          </a:lstStyle>
          <a:p>
            <a:pPr lvl="0">
              <a:defRPr sz="1800">
                <a:solidFill>
                  <a:srgbClr val="000000"/>
                </a:solidFill>
              </a:defRPr>
            </a:pPr>
            <a:r>
              <a:rPr sz="2800">
                <a:solidFill>
                  <a:srgbClr val="F2EFE4"/>
                </a:solidFill>
              </a:rPr>
              <a:t>resources</a:t>
            </a:r>
          </a:p>
        </p:txBody>
      </p:sp>
      <p:sp>
        <p:nvSpPr>
          <p:cNvPr id="247" name="Shape 247"/>
          <p:cNvSpPr/>
          <p:nvPr>
            <p:ph type="title"/>
          </p:nvPr>
        </p:nvSpPr>
        <p:spPr>
          <a:xfrm>
            <a:off x="2871893" y="119661"/>
            <a:ext cx="9911646" cy="1347895"/>
          </a:xfrm>
          <a:prstGeom prst="rect">
            <a:avLst/>
          </a:prstGeom>
        </p:spPr>
        <p:txBody>
          <a:bodyPr>
            <a:normAutofit fontScale="100000" lnSpcReduction="0"/>
          </a:bodyPr>
          <a:lstStyle>
            <a:lvl1pPr algn="r" defTabSz="1300480">
              <a:defRPr sz="5600">
                <a:solidFill>
                  <a:srgbClr val="094053"/>
                </a:solidFill>
                <a:latin typeface="Trebuchet MS"/>
                <a:ea typeface="Trebuchet MS"/>
                <a:cs typeface="Trebuchet MS"/>
                <a:sym typeface="Trebuchet MS"/>
              </a:defRPr>
            </a:lvl1pPr>
          </a:lstStyle>
          <a:p>
            <a:pPr lvl="0">
              <a:defRPr sz="1800">
                <a:solidFill>
                  <a:srgbClr val="000000"/>
                </a:solidFill>
              </a:defRPr>
            </a:pPr>
            <a:r>
              <a:rPr sz="5600">
                <a:solidFill>
                  <a:srgbClr val="094053"/>
                </a:solidFill>
              </a:rPr>
              <a:t>The importance of stories</a:t>
            </a:r>
          </a:p>
        </p:txBody>
      </p:sp>
      <p:pic>
        <p:nvPicPr>
          <p:cNvPr id="248" name="image30.png" descr="image43-small.png"/>
          <p:cNvPicPr/>
          <p:nvPr/>
        </p:nvPicPr>
        <p:blipFill>
          <a:blip r:embed="rId2">
            <a:extLst/>
          </a:blip>
          <a:stretch>
            <a:fillRect/>
          </a:stretch>
        </p:blipFill>
        <p:spPr>
          <a:xfrm>
            <a:off x="1119857" y="1700107"/>
            <a:ext cx="4888090" cy="6962987"/>
          </a:xfrm>
          <a:prstGeom prst="rect">
            <a:avLst/>
          </a:prstGeom>
          <a:ln w="3175">
            <a:solidFill/>
            <a:round/>
          </a:ln>
        </p:spPr>
      </p:pic>
      <p:pic>
        <p:nvPicPr>
          <p:cNvPr id="249" name="image31.png" descr="image44.png"/>
          <p:cNvPicPr/>
          <p:nvPr/>
        </p:nvPicPr>
        <p:blipFill>
          <a:blip r:embed="rId3">
            <a:extLst/>
          </a:blip>
          <a:stretch>
            <a:fillRect/>
          </a:stretch>
        </p:blipFill>
        <p:spPr>
          <a:xfrm>
            <a:off x="6610773" y="2352604"/>
            <a:ext cx="5657991" cy="5657992"/>
          </a:xfrm>
          <a:prstGeom prst="rect">
            <a:avLst/>
          </a:prstGeom>
          <a:ln w="12700">
            <a:miter lim="400000"/>
          </a:ln>
        </p:spPr>
      </p:pic>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1" name="Shape 251"/>
          <p:cNvSpPr/>
          <p:nvPr>
            <p:ph type="title"/>
          </p:nvPr>
        </p:nvSpPr>
        <p:spPr>
          <a:xfrm>
            <a:off x="1535289" y="243840"/>
            <a:ext cx="11036018" cy="1702365"/>
          </a:xfrm>
          <a:prstGeom prst="rect">
            <a:avLst/>
          </a:prstGeom>
        </p:spPr>
        <p:txBody>
          <a:bodyPr>
            <a:normAutofit fontScale="100000" lnSpcReduction="0"/>
          </a:bodyPr>
          <a:lstStyle/>
          <a:p>
            <a:pPr lvl="0" algn="r" defTabSz="1300480">
              <a:defRPr sz="1800"/>
            </a:pPr>
            <a:r>
              <a:rPr sz="5000">
                <a:solidFill>
                  <a:srgbClr val="094053"/>
                </a:solidFill>
                <a:latin typeface="Trebuchet MS"/>
                <a:ea typeface="Trebuchet MS"/>
                <a:cs typeface="Trebuchet MS"/>
                <a:sym typeface="Trebuchet MS"/>
              </a:rPr>
              <a:t>TEN YEARS PROGRESS</a:t>
            </a:r>
            <a:br>
              <a:rPr sz="5000">
                <a:solidFill>
                  <a:srgbClr val="094053"/>
                </a:solidFill>
                <a:latin typeface="Trebuchet MS"/>
                <a:ea typeface="Trebuchet MS"/>
                <a:cs typeface="Trebuchet MS"/>
                <a:sym typeface="Trebuchet MS"/>
              </a:rPr>
            </a:br>
          </a:p>
        </p:txBody>
      </p:sp>
      <p:sp>
        <p:nvSpPr>
          <p:cNvPr id="252" name="Shape 252"/>
          <p:cNvSpPr/>
          <p:nvPr>
            <p:ph type="body" idx="1"/>
          </p:nvPr>
        </p:nvSpPr>
        <p:spPr>
          <a:xfrm>
            <a:off x="435751" y="1946204"/>
            <a:ext cx="12569049" cy="7807396"/>
          </a:xfrm>
          <a:prstGeom prst="rect">
            <a:avLst/>
          </a:prstGeom>
        </p:spPr>
        <p:txBody>
          <a:bodyPr lIns="72248" tIns="72248" rIns="72248" bIns="72248">
            <a:normAutofit fontScale="100000" lnSpcReduction="0"/>
          </a:bodyPr>
          <a:lstStyle/>
          <a:p>
            <a:pPr lvl="0" marL="643466" indent="-643466" algn="l" defTabSz="1300480">
              <a:lnSpc>
                <a:spcPct val="90000"/>
              </a:lnSpc>
              <a:spcBef>
                <a:spcPts val="700"/>
              </a:spcBef>
              <a:buSzPct val="100000"/>
              <a:buChar char="•"/>
              <a:defRPr sz="1800"/>
            </a:pPr>
            <a:r>
              <a:rPr sz="3800"/>
              <a:t>Creation of national ecumenical Fresh Expressions Team</a:t>
            </a:r>
            <a:endParaRPr sz="3800"/>
          </a:p>
          <a:p>
            <a:pPr lvl="0" marL="643466" indent="-643466" algn="l" defTabSz="1300480">
              <a:lnSpc>
                <a:spcPct val="90000"/>
              </a:lnSpc>
              <a:spcBef>
                <a:spcPts val="700"/>
              </a:spcBef>
              <a:buSzPct val="100000"/>
              <a:buChar char="•"/>
              <a:defRPr sz="1800"/>
            </a:pPr>
            <a:r>
              <a:rPr sz="3800"/>
              <a:t>Mission Agencies (CMS and Church Army) refocus around this work</a:t>
            </a:r>
            <a:endParaRPr sz="3800"/>
          </a:p>
          <a:p>
            <a:pPr lvl="0" marL="643466" indent="-643466" algn="l" defTabSz="1300480">
              <a:lnSpc>
                <a:spcPct val="90000"/>
              </a:lnSpc>
              <a:spcBef>
                <a:spcPts val="700"/>
              </a:spcBef>
              <a:buSzPct val="100000"/>
              <a:buChar char="•"/>
              <a:defRPr sz="1800"/>
            </a:pPr>
            <a:r>
              <a:rPr sz="3800"/>
              <a:t>Training courses offered across the UK</a:t>
            </a:r>
            <a:endParaRPr sz="3800"/>
          </a:p>
          <a:p>
            <a:pPr lvl="0" marL="643466" indent="-643466" algn="l" defTabSz="1300480">
              <a:lnSpc>
                <a:spcPct val="90000"/>
              </a:lnSpc>
              <a:spcBef>
                <a:spcPts val="700"/>
              </a:spcBef>
              <a:buSzPct val="100000"/>
              <a:buChar char="•"/>
              <a:defRPr sz="1800"/>
            </a:pPr>
            <a:r>
              <a:rPr sz="3800"/>
              <a:t>Ordained Pioneer Ministers (OPM)</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54" name="image1.png"/>
          <p:cNvPicPr/>
          <p:nvPr/>
        </p:nvPicPr>
        <p:blipFill>
          <a:blip r:embed="rId2">
            <a:extLst/>
          </a:blip>
          <a:stretch>
            <a:fillRect/>
          </a:stretch>
        </p:blipFill>
        <p:spPr>
          <a:xfrm>
            <a:off x="153528" y="153528"/>
            <a:ext cx="2560321" cy="1280162"/>
          </a:xfrm>
          <a:prstGeom prst="rect">
            <a:avLst/>
          </a:prstGeom>
          <a:ln w="12700">
            <a:miter lim="400000"/>
          </a:ln>
        </p:spPr>
      </p:pic>
      <p:sp>
        <p:nvSpPr>
          <p:cNvPr id="255" name="Shape 255"/>
          <p:cNvSpPr/>
          <p:nvPr/>
        </p:nvSpPr>
        <p:spPr>
          <a:xfrm>
            <a:off x="0" y="8985956"/>
            <a:ext cx="13004800" cy="767644"/>
          </a:xfrm>
          <a:prstGeom prst="rect">
            <a:avLst/>
          </a:prstGeom>
          <a:solidFill>
            <a:srgbClr val="167AA0"/>
          </a:solidFill>
          <a:ln>
            <a:miter/>
          </a:ln>
        </p:spPr>
        <p:txBody>
          <a:bodyPr lIns="72248" tIns="72248" rIns="72248" bIns="72248" anchor="ctr"/>
          <a:lstStyle/>
          <a:p>
            <a:pPr lvl="0" defTabSz="830862">
              <a:defRPr sz="3413">
                <a:solidFill>
                  <a:srgbClr val="FFFFFF"/>
                </a:solidFill>
              </a:defRPr>
            </a:pPr>
          </a:p>
        </p:txBody>
      </p:sp>
      <p:pic>
        <p:nvPicPr>
          <p:cNvPr id="256" name="image2.png"/>
          <p:cNvPicPr/>
          <p:nvPr/>
        </p:nvPicPr>
        <p:blipFill>
          <a:blip r:embed="rId3">
            <a:extLst/>
          </a:blip>
          <a:stretch>
            <a:fillRect/>
          </a:stretch>
        </p:blipFill>
        <p:spPr>
          <a:xfrm>
            <a:off x="-1" y="8985956"/>
            <a:ext cx="1535290" cy="767644"/>
          </a:xfrm>
          <a:prstGeom prst="rect">
            <a:avLst/>
          </a:prstGeom>
          <a:ln w="12700">
            <a:miter lim="400000"/>
          </a:ln>
        </p:spPr>
      </p:pic>
      <p:sp>
        <p:nvSpPr>
          <p:cNvPr id="257" name="Shape 257"/>
          <p:cNvSpPr/>
          <p:nvPr>
            <p:ph type="title"/>
          </p:nvPr>
        </p:nvSpPr>
        <p:spPr>
          <a:xfrm>
            <a:off x="2871893" y="153528"/>
            <a:ext cx="9911646" cy="1347895"/>
          </a:xfrm>
          <a:prstGeom prst="rect">
            <a:avLst/>
          </a:prstGeom>
        </p:spPr>
        <p:txBody>
          <a:bodyPr lIns="126435" tIns="72248" rIns="126435" bIns="72248"/>
          <a:lstStyle>
            <a:lvl1pPr algn="r" defTabSz="1157427">
              <a:defRPr b="1" sz="4272">
                <a:solidFill>
                  <a:srgbClr val="094053"/>
                </a:solidFill>
                <a:uFill>
                  <a:solidFill>
                    <a:srgbClr val="094053"/>
                  </a:solidFill>
                </a:uFill>
                <a:latin typeface="Trebuchet MS"/>
                <a:ea typeface="Trebuchet MS"/>
                <a:cs typeface="Trebuchet MS"/>
                <a:sym typeface="Trebuchet MS"/>
              </a:defRPr>
            </a:lvl1pPr>
          </a:lstStyle>
          <a:p>
            <a:pPr lvl="0">
              <a:defRPr b="0" sz="1800">
                <a:solidFill>
                  <a:srgbClr val="000000"/>
                </a:solidFill>
                <a:uFillTx/>
              </a:defRPr>
            </a:pPr>
            <a:r>
              <a:rPr b="1" sz="4272">
                <a:solidFill>
                  <a:srgbClr val="094053"/>
                </a:solidFill>
                <a:uFill>
                  <a:solidFill>
                    <a:srgbClr val="094053"/>
                  </a:solidFill>
                </a:uFill>
              </a:rPr>
              <a:t>Ordination Selection Criteria  Revised</a:t>
            </a:r>
          </a:p>
        </p:txBody>
      </p:sp>
      <p:sp>
        <p:nvSpPr>
          <p:cNvPr id="258" name="Shape 258"/>
          <p:cNvSpPr/>
          <p:nvPr>
            <p:ph type="body" idx="1"/>
          </p:nvPr>
        </p:nvSpPr>
        <p:spPr>
          <a:xfrm>
            <a:off x="1192106" y="1730961"/>
            <a:ext cx="11812695" cy="8022637"/>
          </a:xfrm>
          <a:prstGeom prst="rect">
            <a:avLst/>
          </a:prstGeom>
        </p:spPr>
        <p:txBody>
          <a:bodyPr lIns="126435" tIns="72248" rIns="126435" bIns="72248" anchor="t"/>
          <a:lstStyle/>
          <a:p>
            <a:pPr lvl="0" marL="433493" indent="-433493" defTabSz="1300480">
              <a:spcBef>
                <a:spcPts val="800"/>
              </a:spcBef>
              <a:buClr>
                <a:srgbClr val="000000"/>
              </a:buClr>
              <a:buFont typeface="Trebuchet MS"/>
              <a:defRPr sz="1800"/>
            </a:pPr>
            <a:r>
              <a:rPr sz="4551">
                <a:uFill>
                  <a:solidFill/>
                </a:uFill>
                <a:latin typeface="Trebuchet MS"/>
                <a:ea typeface="Trebuchet MS"/>
                <a:cs typeface="Trebuchet MS"/>
                <a:sym typeface="Trebuchet MS"/>
              </a:rPr>
              <a:t>‘Ministers in the Church of England must pursue their vocation increasingly aware of the missionary context in which the church is set.</a:t>
            </a:r>
            <a:endParaRPr sz="5120">
              <a:uFill>
                <a:solidFill/>
              </a:uFill>
              <a:latin typeface="Trebuchet MS"/>
              <a:ea typeface="Trebuchet MS"/>
              <a:cs typeface="Trebuchet MS"/>
              <a:sym typeface="Trebuchet MS"/>
            </a:endParaRPr>
          </a:p>
          <a:p>
            <a:pPr lvl="0" marL="433493" indent="-433493" defTabSz="1300480">
              <a:spcBef>
                <a:spcPts val="800"/>
              </a:spcBef>
              <a:buClr>
                <a:srgbClr val="000000"/>
              </a:buClr>
              <a:buFont typeface="Trebuchet MS"/>
              <a:defRPr sz="1800"/>
            </a:pPr>
            <a:r>
              <a:rPr sz="4551">
                <a:uFill>
                  <a:solidFill/>
                </a:uFill>
                <a:latin typeface="Trebuchet MS"/>
                <a:ea typeface="Trebuchet MS"/>
                <a:cs typeface="Trebuchet MS"/>
                <a:sym typeface="Trebuchet MS"/>
              </a:rPr>
              <a:t>In previous generations ministry was exercised in a culture where Christian beliefs and behaviours were the norm: today’s context is more of a spiritual and moral market place.</a:t>
            </a:r>
            <a:r>
              <a:rPr sz="4551">
                <a:uFill>
                  <a:solidFill/>
                </a:uFill>
                <a:latin typeface="Trebuchet MS"/>
                <a:ea typeface="Trebuchet MS"/>
                <a:cs typeface="Trebuchet MS"/>
                <a:sym typeface="Trebuchet MS"/>
              </a:rPr>
              <a:t>’</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9" name="image1.png"/>
          <p:cNvPicPr/>
          <p:nvPr/>
        </p:nvPicPr>
        <p:blipFill>
          <a:blip r:embed="rId2">
            <a:extLst/>
          </a:blip>
          <a:stretch>
            <a:fillRect/>
          </a:stretch>
        </p:blipFill>
        <p:spPr>
          <a:xfrm>
            <a:off x="153528" y="153528"/>
            <a:ext cx="2560321" cy="1280162"/>
          </a:xfrm>
          <a:prstGeom prst="rect">
            <a:avLst/>
          </a:prstGeom>
          <a:ln w="12700">
            <a:miter lim="400000"/>
          </a:ln>
        </p:spPr>
      </p:pic>
      <p:sp>
        <p:nvSpPr>
          <p:cNvPr id="140" name="Shape 140"/>
          <p:cNvSpPr/>
          <p:nvPr/>
        </p:nvSpPr>
        <p:spPr>
          <a:xfrm>
            <a:off x="0" y="8985956"/>
            <a:ext cx="13004800" cy="767644"/>
          </a:xfrm>
          <a:prstGeom prst="rect">
            <a:avLst/>
          </a:prstGeom>
          <a:solidFill>
            <a:srgbClr val="167AA0"/>
          </a:solidFill>
          <a:ln>
            <a:miter/>
          </a:ln>
        </p:spPr>
        <p:txBody>
          <a:bodyPr lIns="72248" tIns="72248" rIns="72248" bIns="72248" anchor="ctr"/>
          <a:lstStyle/>
          <a:p>
            <a:pPr lvl="0" defTabSz="830862">
              <a:defRPr sz="3413">
                <a:solidFill>
                  <a:srgbClr val="FFFFFF"/>
                </a:solidFill>
              </a:defRPr>
            </a:pPr>
          </a:p>
        </p:txBody>
      </p:sp>
      <p:pic>
        <p:nvPicPr>
          <p:cNvPr id="141" name="image2.png"/>
          <p:cNvPicPr/>
          <p:nvPr/>
        </p:nvPicPr>
        <p:blipFill>
          <a:blip r:embed="rId3">
            <a:extLst/>
          </a:blip>
          <a:stretch>
            <a:fillRect/>
          </a:stretch>
        </p:blipFill>
        <p:spPr>
          <a:xfrm>
            <a:off x="-1" y="8985956"/>
            <a:ext cx="1535290" cy="767644"/>
          </a:xfrm>
          <a:prstGeom prst="rect">
            <a:avLst/>
          </a:prstGeom>
          <a:ln w="12700">
            <a:miter lim="400000"/>
          </a:ln>
        </p:spPr>
      </p:pic>
      <p:sp>
        <p:nvSpPr>
          <p:cNvPr id="142" name="Shape 142"/>
          <p:cNvSpPr/>
          <p:nvPr>
            <p:ph type="title"/>
          </p:nvPr>
        </p:nvSpPr>
        <p:spPr>
          <a:xfrm>
            <a:off x="2871893" y="153528"/>
            <a:ext cx="9911646" cy="1347895"/>
          </a:xfrm>
          <a:prstGeom prst="rect">
            <a:avLst/>
          </a:prstGeom>
        </p:spPr>
        <p:txBody>
          <a:bodyPr lIns="126435" tIns="72248" rIns="126435" bIns="72248"/>
          <a:lstStyle/>
          <a:p>
            <a:pPr lvl="0" algn="r" defTabSz="1300480">
              <a:defRPr b="1" sz="5688">
                <a:solidFill>
                  <a:srgbClr val="094053"/>
                </a:solidFill>
                <a:uFill>
                  <a:solidFill>
                    <a:srgbClr val="094053"/>
                  </a:solidFill>
                </a:uFill>
                <a:latin typeface="Trebuchet MS"/>
                <a:ea typeface="Trebuchet MS"/>
                <a:cs typeface="Trebuchet MS"/>
                <a:sym typeface="Trebuchet MS"/>
              </a:defRPr>
            </a:pPr>
          </a:p>
        </p:txBody>
      </p:sp>
      <p:sp>
        <p:nvSpPr>
          <p:cNvPr id="143" name="Shape 143"/>
          <p:cNvSpPr/>
          <p:nvPr>
            <p:ph type="body" idx="1"/>
          </p:nvPr>
        </p:nvSpPr>
        <p:spPr>
          <a:xfrm>
            <a:off x="736035" y="1702364"/>
            <a:ext cx="11532729" cy="6960730"/>
          </a:xfrm>
          <a:prstGeom prst="rect">
            <a:avLst/>
          </a:prstGeom>
        </p:spPr>
        <p:txBody>
          <a:bodyPr lIns="126435" tIns="72248" rIns="126435" bIns="72248" anchor="t"/>
          <a:lstStyle>
            <a:lvl1pPr marL="487680" indent="-487680" defTabSz="1300480">
              <a:spcBef>
                <a:spcPts val="800"/>
              </a:spcBef>
              <a:buClr>
                <a:srgbClr val="000000"/>
              </a:buClr>
              <a:buFont typeface="Trebuchet MS"/>
              <a:defRPr sz="5120">
                <a:uFill>
                  <a:solidFill/>
                </a:uFill>
                <a:latin typeface="Trebuchet MS"/>
                <a:ea typeface="Trebuchet MS"/>
                <a:cs typeface="Trebuchet MS"/>
                <a:sym typeface="Trebuchet MS"/>
              </a:defRPr>
            </a:lvl1pPr>
          </a:lstStyle>
          <a:p>
            <a:pPr lvl="0">
              <a:defRPr sz="1800">
                <a:uFillTx/>
              </a:defRPr>
            </a:pPr>
            <a:r>
              <a:rPr sz="5120">
                <a:uFill>
                  <a:solidFill/>
                </a:uFill>
              </a:rPr>
              <a:t>Today, Fresh Expressions is “no longer any kind of marginal or spare time interest for the Church of England. In recent years, it has become more and more part of what we take for granted as a way of moving forward and growing as a body of Christ.” ++Rowan Williams</a:t>
            </a:r>
          </a:p>
        </p:txBody>
      </p:sp>
      <p:sp>
        <p:nvSpPr>
          <p:cNvPr id="144" name="Shape 144"/>
          <p:cNvSpPr/>
          <p:nvPr/>
        </p:nvSpPr>
        <p:spPr>
          <a:xfrm>
            <a:off x="1625599" y="9114650"/>
            <a:ext cx="9064979" cy="638950"/>
          </a:xfrm>
          <a:prstGeom prst="rect">
            <a:avLst/>
          </a:prstGeom>
          <a:ln w="12700">
            <a:miter lim="400000"/>
          </a:ln>
          <a:extLst>
            <a:ext uri="{C572A759-6A51-4108-AA02-DFA0A04FC94B}">
              <ma14:wrappingTextBoxFlag xmlns:ma14="http://schemas.microsoft.com/office/mac/drawingml/2011/main" val="1"/>
            </a:ext>
          </a:extLst>
        </p:spPr>
        <p:txBody>
          <a:bodyPr lIns="126435" tIns="72248" rIns="126435" bIns="72248">
            <a:spAutoFit/>
          </a:bodyPr>
          <a:lstStyle>
            <a:lvl1pPr algn="l" defTabSz="650240">
              <a:defRPr sz="2844">
                <a:solidFill>
                  <a:srgbClr val="F2EFE4"/>
                </a:solidFill>
                <a:uFill>
                  <a:solidFill>
                    <a:srgbClr val="F2EFE4"/>
                  </a:solidFill>
                </a:uFill>
                <a:latin typeface="Trebuchet MS"/>
                <a:ea typeface="Trebuchet MS"/>
                <a:cs typeface="Trebuchet MS"/>
                <a:sym typeface="Trebuchet MS"/>
              </a:defRPr>
            </a:lvl1pPr>
          </a:lstStyle>
          <a:p>
            <a:pPr lvl="0">
              <a:defRPr sz="1800">
                <a:solidFill>
                  <a:srgbClr val="000000"/>
                </a:solidFill>
                <a:uFillTx/>
              </a:defRPr>
            </a:pPr>
            <a:r>
              <a:rPr sz="2844">
                <a:solidFill>
                  <a:srgbClr val="F2EFE4"/>
                </a:solidFill>
                <a:uFill>
                  <a:solidFill>
                    <a:srgbClr val="F2EFE4"/>
                  </a:solidFill>
                </a:uFill>
              </a:rPr>
              <a:t>Fresh Expressions</a:t>
            </a:r>
          </a:p>
        </p:txBody>
      </p:sp>
      <p:sp>
        <p:nvSpPr>
          <p:cNvPr id="145" name="Shape 145"/>
          <p:cNvSpPr/>
          <p:nvPr/>
        </p:nvSpPr>
        <p:spPr>
          <a:xfrm>
            <a:off x="11889458" y="9114650"/>
            <a:ext cx="1022774" cy="638950"/>
          </a:xfrm>
          <a:prstGeom prst="rect">
            <a:avLst/>
          </a:prstGeom>
          <a:ln w="12700">
            <a:miter lim="400000"/>
          </a:ln>
          <a:extLst>
            <a:ext uri="{C572A759-6A51-4108-AA02-DFA0A04FC94B}">
              <ma14:wrappingTextBoxFlag xmlns:ma14="http://schemas.microsoft.com/office/mac/drawingml/2011/main" val="1"/>
            </a:ext>
          </a:extLst>
        </p:spPr>
        <p:txBody>
          <a:bodyPr lIns="126435" tIns="72248" rIns="126435" bIns="72248">
            <a:spAutoFit/>
          </a:bodyPr>
          <a:lstStyle>
            <a:lvl1pPr algn="r" defTabSz="650240">
              <a:defRPr sz="2844">
                <a:uFill>
                  <a:solidFill/>
                </a:uFill>
                <a:latin typeface="Trebuchet MS"/>
                <a:ea typeface="Trebuchet MS"/>
                <a:cs typeface="Trebuchet MS"/>
                <a:sym typeface="Trebuchet MS"/>
              </a:defRPr>
            </a:lvl1pPr>
          </a:lstStyle>
          <a:p>
            <a:pPr lvl="0">
              <a:defRPr sz="1800">
                <a:uFillTx/>
              </a:defRPr>
            </a:pPr>
            <a:r>
              <a:rPr sz="2844">
                <a:uFill>
                  <a:solidFill/>
                </a:uFill>
              </a:rPr>
              <a:t>1</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0" name="Shape 260"/>
          <p:cNvSpPr/>
          <p:nvPr>
            <p:ph type="title"/>
          </p:nvPr>
        </p:nvSpPr>
        <p:spPr>
          <a:xfrm>
            <a:off x="1535289" y="243840"/>
            <a:ext cx="11036018" cy="1702365"/>
          </a:xfrm>
          <a:prstGeom prst="rect">
            <a:avLst/>
          </a:prstGeom>
        </p:spPr>
        <p:txBody>
          <a:bodyPr>
            <a:normAutofit fontScale="100000" lnSpcReduction="0"/>
          </a:bodyPr>
          <a:lstStyle/>
          <a:p>
            <a:pPr lvl="0" algn="r" defTabSz="1300480">
              <a:defRPr sz="1800"/>
            </a:pPr>
            <a:r>
              <a:rPr sz="5000">
                <a:solidFill>
                  <a:srgbClr val="094053"/>
                </a:solidFill>
                <a:latin typeface="Trebuchet MS"/>
                <a:ea typeface="Trebuchet MS"/>
                <a:cs typeface="Trebuchet MS"/>
                <a:sym typeface="Trebuchet MS"/>
              </a:rPr>
              <a:t>TEN YEARS PROGRESS</a:t>
            </a:r>
            <a:br>
              <a:rPr sz="5000">
                <a:solidFill>
                  <a:srgbClr val="094053"/>
                </a:solidFill>
                <a:latin typeface="Trebuchet MS"/>
                <a:ea typeface="Trebuchet MS"/>
                <a:cs typeface="Trebuchet MS"/>
                <a:sym typeface="Trebuchet MS"/>
              </a:rPr>
            </a:br>
          </a:p>
        </p:txBody>
      </p:sp>
      <p:sp>
        <p:nvSpPr>
          <p:cNvPr id="261" name="Shape 261"/>
          <p:cNvSpPr/>
          <p:nvPr>
            <p:ph type="body" idx="1"/>
          </p:nvPr>
        </p:nvSpPr>
        <p:spPr>
          <a:xfrm>
            <a:off x="435751" y="1946204"/>
            <a:ext cx="12569049" cy="7807396"/>
          </a:xfrm>
          <a:prstGeom prst="rect">
            <a:avLst/>
          </a:prstGeom>
        </p:spPr>
        <p:txBody>
          <a:bodyPr lIns="72248" tIns="72248" rIns="72248" bIns="72248">
            <a:normAutofit fontScale="100000" lnSpcReduction="0"/>
          </a:bodyPr>
          <a:lstStyle/>
          <a:p>
            <a:pPr lvl="0" marL="643466" indent="-643466" algn="l" defTabSz="1300480">
              <a:lnSpc>
                <a:spcPct val="90000"/>
              </a:lnSpc>
              <a:spcBef>
                <a:spcPts val="700"/>
              </a:spcBef>
              <a:buSzPct val="100000"/>
              <a:buChar char="•"/>
              <a:defRPr sz="1800"/>
            </a:pPr>
            <a:r>
              <a:rPr sz="3800"/>
              <a:t>Creation of national ecumenical Fresh Expressions Team</a:t>
            </a:r>
            <a:endParaRPr sz="3800"/>
          </a:p>
          <a:p>
            <a:pPr lvl="0" marL="643466" indent="-643466" algn="l" defTabSz="1300480">
              <a:lnSpc>
                <a:spcPct val="90000"/>
              </a:lnSpc>
              <a:spcBef>
                <a:spcPts val="700"/>
              </a:spcBef>
              <a:buSzPct val="100000"/>
              <a:buChar char="•"/>
              <a:defRPr sz="1800"/>
            </a:pPr>
            <a:r>
              <a:rPr sz="3800"/>
              <a:t>Mission Agencies (CMS and Church Army) refocus around this work</a:t>
            </a:r>
            <a:endParaRPr sz="3800"/>
          </a:p>
          <a:p>
            <a:pPr lvl="0" marL="643466" indent="-643466" algn="l" defTabSz="1300480">
              <a:lnSpc>
                <a:spcPct val="90000"/>
              </a:lnSpc>
              <a:spcBef>
                <a:spcPts val="700"/>
              </a:spcBef>
              <a:buSzPct val="100000"/>
              <a:buChar char="•"/>
              <a:defRPr sz="1800"/>
            </a:pPr>
            <a:r>
              <a:rPr sz="3800"/>
              <a:t>Training courses offered across the UK (msm)</a:t>
            </a:r>
            <a:endParaRPr sz="3800"/>
          </a:p>
          <a:p>
            <a:pPr lvl="0" marL="643466" indent="-643466" algn="l" defTabSz="1300480">
              <a:lnSpc>
                <a:spcPct val="90000"/>
              </a:lnSpc>
              <a:spcBef>
                <a:spcPts val="700"/>
              </a:spcBef>
              <a:buSzPct val="100000"/>
              <a:buChar char="•"/>
              <a:defRPr sz="1800"/>
            </a:pPr>
            <a:r>
              <a:rPr sz="3800"/>
              <a:t>Ordained Pioneer Ministers (OPM)</a:t>
            </a:r>
            <a:endParaRPr sz="3800"/>
          </a:p>
          <a:p>
            <a:pPr lvl="0" marL="643466" indent="-643466" algn="l" defTabSz="1300480">
              <a:lnSpc>
                <a:spcPct val="90000"/>
              </a:lnSpc>
              <a:spcBef>
                <a:spcPts val="700"/>
              </a:spcBef>
              <a:buSzPct val="100000"/>
              <a:buChar char="•"/>
              <a:defRPr sz="1800"/>
            </a:pPr>
            <a:r>
              <a:rPr sz="3800"/>
              <a:t>New legal Framework for network church plants: ‘Bishop’s Mission Order’</a:t>
            </a:r>
          </a:p>
        </p:txBody>
      </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63" name="BMO cover resized.png"/>
          <p:cNvPicPr/>
          <p:nvPr/>
        </p:nvPicPr>
        <p:blipFill>
          <a:blip r:embed="rId3">
            <a:extLst/>
          </a:blip>
          <a:stretch>
            <a:fillRect/>
          </a:stretch>
        </p:blipFill>
        <p:spPr>
          <a:xfrm>
            <a:off x="0" y="0"/>
            <a:ext cx="13004800" cy="9755858"/>
          </a:xfrm>
          <a:prstGeom prst="rect">
            <a:avLst/>
          </a:prstGeom>
          <a:ln w="12700">
            <a:miter lim="400000"/>
          </a:ln>
        </p:spPr>
      </p:pic>
      <p:pic>
        <p:nvPicPr>
          <p:cNvPr id="264" name="logo - fresh expressions.png"/>
          <p:cNvPicPr/>
          <p:nvPr/>
        </p:nvPicPr>
        <p:blipFill>
          <a:blip r:embed="rId4">
            <a:extLst/>
          </a:blip>
          <a:stretch>
            <a:fillRect/>
          </a:stretch>
        </p:blipFill>
        <p:spPr>
          <a:xfrm>
            <a:off x="356728" y="370275"/>
            <a:ext cx="3483752" cy="1743005"/>
          </a:xfrm>
          <a:prstGeom prst="rect">
            <a:avLst/>
          </a:prstGeom>
          <a:ln w="12700">
            <a:miter lim="400000"/>
          </a:ln>
        </p:spPr>
      </p:pic>
      <p:sp>
        <p:nvSpPr>
          <p:cNvPr id="265" name="Shape 265"/>
          <p:cNvSpPr/>
          <p:nvPr>
            <p:ph type="title"/>
          </p:nvPr>
        </p:nvSpPr>
        <p:spPr>
          <a:xfrm>
            <a:off x="666044" y="4569742"/>
            <a:ext cx="7884160" cy="2765779"/>
          </a:xfrm>
          <a:prstGeom prst="rect">
            <a:avLst/>
          </a:prstGeom>
        </p:spPr>
        <p:txBody>
          <a:bodyPr lIns="126435" tIns="72248" rIns="126435" bIns="72248"/>
          <a:lstStyle>
            <a:lvl1pPr defTabSz="1300480">
              <a:defRPr sz="6826">
                <a:solidFill>
                  <a:srgbClr val="333399"/>
                </a:solidFill>
                <a:uFill>
                  <a:solidFill>
                    <a:srgbClr val="333399"/>
                  </a:solidFill>
                </a:uFill>
                <a:latin typeface="Tahoma"/>
                <a:ea typeface="Tahoma"/>
                <a:cs typeface="Tahoma"/>
                <a:sym typeface="Tahoma"/>
              </a:defRPr>
            </a:lvl1pPr>
          </a:lstStyle>
          <a:p>
            <a:pPr lvl="0">
              <a:defRPr sz="1800">
                <a:solidFill>
                  <a:srgbClr val="000000"/>
                </a:solidFill>
                <a:uFillTx/>
              </a:defRPr>
            </a:pPr>
            <a:r>
              <a:rPr sz="6826">
                <a:solidFill>
                  <a:srgbClr val="333399"/>
                </a:solidFill>
                <a:uFill>
                  <a:solidFill>
                    <a:srgbClr val="333399"/>
                  </a:solidFill>
                </a:uFill>
              </a:rPr>
              <a:t>Bishops’ Mission Orders</a:t>
            </a:r>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9" name="Shape 269"/>
          <p:cNvSpPr/>
          <p:nvPr>
            <p:ph type="title"/>
          </p:nvPr>
        </p:nvSpPr>
        <p:spPr>
          <a:xfrm>
            <a:off x="1535289" y="243840"/>
            <a:ext cx="11036018" cy="1702365"/>
          </a:xfrm>
          <a:prstGeom prst="rect">
            <a:avLst/>
          </a:prstGeom>
        </p:spPr>
        <p:txBody>
          <a:bodyPr>
            <a:normAutofit fontScale="100000" lnSpcReduction="0"/>
          </a:bodyPr>
          <a:lstStyle/>
          <a:p>
            <a:pPr lvl="0" algn="r" defTabSz="1300480">
              <a:defRPr sz="1800"/>
            </a:pPr>
            <a:r>
              <a:rPr sz="5000">
                <a:solidFill>
                  <a:srgbClr val="094053"/>
                </a:solidFill>
                <a:latin typeface="Trebuchet MS"/>
                <a:ea typeface="Trebuchet MS"/>
                <a:cs typeface="Trebuchet MS"/>
                <a:sym typeface="Trebuchet MS"/>
              </a:rPr>
              <a:t>TEN YEARS PROGRESS</a:t>
            </a:r>
            <a:br>
              <a:rPr sz="5000">
                <a:solidFill>
                  <a:srgbClr val="094053"/>
                </a:solidFill>
                <a:latin typeface="Trebuchet MS"/>
                <a:ea typeface="Trebuchet MS"/>
                <a:cs typeface="Trebuchet MS"/>
                <a:sym typeface="Trebuchet MS"/>
              </a:rPr>
            </a:br>
          </a:p>
        </p:txBody>
      </p:sp>
      <p:sp>
        <p:nvSpPr>
          <p:cNvPr id="270" name="Shape 270"/>
          <p:cNvSpPr/>
          <p:nvPr>
            <p:ph type="body" idx="1"/>
          </p:nvPr>
        </p:nvSpPr>
        <p:spPr>
          <a:xfrm>
            <a:off x="435751" y="1946204"/>
            <a:ext cx="12569049" cy="7807396"/>
          </a:xfrm>
          <a:prstGeom prst="rect">
            <a:avLst/>
          </a:prstGeom>
        </p:spPr>
        <p:txBody>
          <a:bodyPr lIns="72248" tIns="72248" rIns="72248" bIns="72248">
            <a:normAutofit fontScale="100000" lnSpcReduction="0"/>
          </a:bodyPr>
          <a:lstStyle/>
          <a:p>
            <a:pPr lvl="0" marL="643466" indent="-643466" algn="l" defTabSz="1300480">
              <a:lnSpc>
                <a:spcPct val="90000"/>
              </a:lnSpc>
              <a:spcBef>
                <a:spcPts val="700"/>
              </a:spcBef>
              <a:buSzPct val="100000"/>
              <a:buChar char="•"/>
              <a:defRPr sz="1800"/>
            </a:pPr>
            <a:r>
              <a:rPr sz="3800"/>
              <a:t>Creation of national ecumenical Fresh Expressions Team</a:t>
            </a:r>
            <a:endParaRPr sz="3800"/>
          </a:p>
          <a:p>
            <a:pPr lvl="0" marL="643466" indent="-643466" algn="l" defTabSz="1300480">
              <a:lnSpc>
                <a:spcPct val="90000"/>
              </a:lnSpc>
              <a:spcBef>
                <a:spcPts val="700"/>
              </a:spcBef>
              <a:buSzPct val="100000"/>
              <a:buChar char="•"/>
              <a:defRPr sz="1800"/>
            </a:pPr>
            <a:r>
              <a:rPr sz="3800"/>
              <a:t>Mission Agencies (CMS and Church Army) refocus around this work</a:t>
            </a:r>
            <a:endParaRPr sz="3800"/>
          </a:p>
          <a:p>
            <a:pPr lvl="0" marL="643466" indent="-643466" algn="l" defTabSz="1300480">
              <a:lnSpc>
                <a:spcPct val="90000"/>
              </a:lnSpc>
              <a:spcBef>
                <a:spcPts val="700"/>
              </a:spcBef>
              <a:buSzPct val="100000"/>
              <a:buChar char="•"/>
              <a:defRPr sz="1800"/>
            </a:pPr>
            <a:r>
              <a:rPr sz="3800"/>
              <a:t>Training courses offered across the UK</a:t>
            </a:r>
            <a:endParaRPr sz="3800"/>
          </a:p>
          <a:p>
            <a:pPr lvl="0" marL="643466" indent="-643466" algn="l" defTabSz="1300480">
              <a:lnSpc>
                <a:spcPct val="90000"/>
              </a:lnSpc>
              <a:spcBef>
                <a:spcPts val="700"/>
              </a:spcBef>
              <a:buSzPct val="100000"/>
              <a:buChar char="•"/>
              <a:defRPr sz="1800"/>
            </a:pPr>
            <a:r>
              <a:rPr sz="3800"/>
              <a:t>Ordained Pioneer Ministers (OPM)</a:t>
            </a:r>
            <a:endParaRPr sz="3800"/>
          </a:p>
          <a:p>
            <a:pPr lvl="0" marL="643466" indent="-643466" algn="l" defTabSz="1300480">
              <a:lnSpc>
                <a:spcPct val="90000"/>
              </a:lnSpc>
              <a:spcBef>
                <a:spcPts val="700"/>
              </a:spcBef>
              <a:buSzPct val="100000"/>
              <a:buChar char="•"/>
              <a:defRPr sz="1800"/>
            </a:pPr>
            <a:r>
              <a:rPr sz="3800"/>
              <a:t>New legal Framework for network church plants: ‘Bishop’s Mission Order’</a:t>
            </a:r>
            <a:endParaRPr sz="3800"/>
          </a:p>
          <a:p>
            <a:pPr lvl="0" marL="643466" indent="-643466" algn="l" defTabSz="1300480">
              <a:lnSpc>
                <a:spcPct val="90000"/>
              </a:lnSpc>
              <a:spcBef>
                <a:spcPts val="700"/>
              </a:spcBef>
              <a:buSzPct val="100000"/>
              <a:buChar char="•"/>
              <a:defRPr sz="1800"/>
            </a:pPr>
            <a:r>
              <a:rPr sz="3800"/>
              <a:t>Unanimous reaffirmation by General Synod 6 and 8 years on</a:t>
            </a:r>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2" name="Shape 272"/>
          <p:cNvSpPr/>
          <p:nvPr>
            <p:ph type="title"/>
          </p:nvPr>
        </p:nvSpPr>
        <p:spPr>
          <a:xfrm>
            <a:off x="2549031" y="6827519"/>
            <a:ext cx="8081875" cy="806028"/>
          </a:xfrm>
          <a:prstGeom prst="rect">
            <a:avLst/>
          </a:prstGeom>
        </p:spPr>
        <p:txBody>
          <a:bodyPr>
            <a:normAutofit fontScale="100000" lnSpcReduction="0"/>
          </a:bodyPr>
          <a:lstStyle/>
          <a:p>
            <a:pPr lvl="0">
              <a:defRPr b="0" sz="1800"/>
            </a:pPr>
            <a:r>
              <a:rPr b="1" sz="2800"/>
              <a:t>Anglican Methodist Faith &amp; Order Report 2012</a:t>
            </a:r>
          </a:p>
        </p:txBody>
      </p:sp>
      <p:sp>
        <p:nvSpPr>
          <p:cNvPr id="273" name="Shape 273"/>
          <p:cNvSpPr/>
          <p:nvPr>
            <p:ph type="body" idx="1"/>
          </p:nvPr>
        </p:nvSpPr>
        <p:spPr>
          <a:xfrm>
            <a:off x="2549032" y="7633546"/>
            <a:ext cx="7802880" cy="1144693"/>
          </a:xfrm>
          <a:prstGeom prst="rect">
            <a:avLst/>
          </a:prstGeom>
        </p:spPr>
        <p:txBody>
          <a:bodyPr>
            <a:normAutofit fontScale="100000" lnSpcReduction="0"/>
          </a:bodyPr>
          <a:lstStyle/>
          <a:p>
            <a:pPr lvl="0"/>
          </a:p>
        </p:txBody>
      </p:sp>
      <p:pic>
        <p:nvPicPr>
          <p:cNvPr id="274" name="image36.jpeg" descr="freshexpressionsinthemissionofthechurch-full.jpg"/>
          <p:cNvPicPr/>
          <p:nvPr/>
        </p:nvPicPr>
        <p:blipFill>
          <a:blip r:embed="rId2">
            <a:extLst/>
          </a:blip>
          <a:stretch>
            <a:fillRect/>
          </a:stretch>
        </p:blipFill>
        <p:spPr>
          <a:xfrm>
            <a:off x="4392251" y="871502"/>
            <a:ext cx="4116442" cy="5852160"/>
          </a:xfrm>
          <a:prstGeom prst="rect">
            <a:avLst/>
          </a:prstGeom>
          <a:ln w="12700">
            <a:miter lim="400000"/>
          </a:ln>
        </p:spPr>
      </p:pic>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6" name="Shape 276"/>
          <p:cNvSpPr/>
          <p:nvPr>
            <p:ph type="title"/>
          </p:nvPr>
        </p:nvSpPr>
        <p:spPr>
          <a:xfrm>
            <a:off x="1535289" y="243840"/>
            <a:ext cx="11036018" cy="1702365"/>
          </a:xfrm>
          <a:prstGeom prst="rect">
            <a:avLst/>
          </a:prstGeom>
        </p:spPr>
        <p:txBody>
          <a:bodyPr>
            <a:normAutofit fontScale="100000" lnSpcReduction="0"/>
          </a:bodyPr>
          <a:lstStyle/>
          <a:p>
            <a:pPr lvl="0" algn="r" defTabSz="1300480">
              <a:defRPr sz="1800"/>
            </a:pPr>
            <a:r>
              <a:rPr sz="5000">
                <a:solidFill>
                  <a:srgbClr val="094053"/>
                </a:solidFill>
                <a:latin typeface="Trebuchet MS"/>
                <a:ea typeface="Trebuchet MS"/>
                <a:cs typeface="Trebuchet MS"/>
                <a:sym typeface="Trebuchet MS"/>
              </a:rPr>
              <a:t>TEN YEARS PROGRESS</a:t>
            </a:r>
            <a:br>
              <a:rPr sz="5000">
                <a:solidFill>
                  <a:srgbClr val="094053"/>
                </a:solidFill>
                <a:latin typeface="Trebuchet MS"/>
                <a:ea typeface="Trebuchet MS"/>
                <a:cs typeface="Trebuchet MS"/>
                <a:sym typeface="Trebuchet MS"/>
              </a:rPr>
            </a:br>
          </a:p>
        </p:txBody>
      </p:sp>
      <p:sp>
        <p:nvSpPr>
          <p:cNvPr id="277" name="Shape 277"/>
          <p:cNvSpPr/>
          <p:nvPr>
            <p:ph type="body" idx="1"/>
          </p:nvPr>
        </p:nvSpPr>
        <p:spPr>
          <a:xfrm>
            <a:off x="435751" y="1946204"/>
            <a:ext cx="12569049" cy="7807396"/>
          </a:xfrm>
          <a:prstGeom prst="rect">
            <a:avLst/>
          </a:prstGeom>
        </p:spPr>
        <p:txBody>
          <a:bodyPr lIns="72248" tIns="72248" rIns="72248" bIns="72248">
            <a:normAutofit fontScale="100000" lnSpcReduction="0"/>
          </a:bodyPr>
          <a:lstStyle/>
          <a:p>
            <a:pPr lvl="0" marL="643466" indent="-643466" algn="l" defTabSz="1300480">
              <a:lnSpc>
                <a:spcPct val="90000"/>
              </a:lnSpc>
              <a:spcBef>
                <a:spcPts val="700"/>
              </a:spcBef>
              <a:buSzPct val="100000"/>
              <a:buChar char="•"/>
              <a:defRPr sz="1800"/>
            </a:pPr>
            <a:r>
              <a:rPr sz="3800"/>
              <a:t>Creation of national ecumenical Fresh Expressions Team</a:t>
            </a:r>
            <a:endParaRPr sz="3800"/>
          </a:p>
          <a:p>
            <a:pPr lvl="0" marL="643466" indent="-643466" algn="l" defTabSz="1300480">
              <a:lnSpc>
                <a:spcPct val="90000"/>
              </a:lnSpc>
              <a:spcBef>
                <a:spcPts val="700"/>
              </a:spcBef>
              <a:buSzPct val="100000"/>
              <a:buChar char="•"/>
              <a:defRPr sz="1800"/>
            </a:pPr>
            <a:r>
              <a:rPr sz="3800"/>
              <a:t>Mission Agencies (CMS and Church Army) refocus around this work</a:t>
            </a:r>
            <a:endParaRPr sz="3800"/>
          </a:p>
          <a:p>
            <a:pPr lvl="0" marL="643466" indent="-643466" algn="l" defTabSz="1300480">
              <a:lnSpc>
                <a:spcPct val="90000"/>
              </a:lnSpc>
              <a:spcBef>
                <a:spcPts val="700"/>
              </a:spcBef>
              <a:buSzPct val="100000"/>
              <a:buChar char="•"/>
              <a:defRPr sz="1800"/>
            </a:pPr>
            <a:r>
              <a:rPr sz="3800"/>
              <a:t>Training courses offered across the UK (msm)</a:t>
            </a:r>
            <a:endParaRPr sz="3800"/>
          </a:p>
          <a:p>
            <a:pPr lvl="0" marL="643466" indent="-643466" algn="l" defTabSz="1300480">
              <a:lnSpc>
                <a:spcPct val="90000"/>
              </a:lnSpc>
              <a:spcBef>
                <a:spcPts val="700"/>
              </a:spcBef>
              <a:buSzPct val="100000"/>
              <a:buChar char="•"/>
              <a:defRPr sz="1800"/>
            </a:pPr>
            <a:r>
              <a:rPr sz="3800"/>
              <a:t>Ordained Pioneer Ministers (OPM)</a:t>
            </a:r>
            <a:endParaRPr sz="3800"/>
          </a:p>
          <a:p>
            <a:pPr lvl="0" marL="643466" indent="-643466" algn="l" defTabSz="1300480">
              <a:lnSpc>
                <a:spcPct val="90000"/>
              </a:lnSpc>
              <a:spcBef>
                <a:spcPts val="700"/>
              </a:spcBef>
              <a:buSzPct val="100000"/>
              <a:buChar char="•"/>
              <a:defRPr sz="1800"/>
            </a:pPr>
            <a:r>
              <a:rPr sz="3800"/>
              <a:t>New legal Framework for network church plants: ‘Bishop’s Mission Order’</a:t>
            </a:r>
            <a:endParaRPr sz="3800"/>
          </a:p>
          <a:p>
            <a:pPr lvl="0" marL="643466" indent="-643466" algn="l" defTabSz="1300480">
              <a:lnSpc>
                <a:spcPct val="90000"/>
              </a:lnSpc>
              <a:spcBef>
                <a:spcPts val="700"/>
              </a:spcBef>
              <a:buSzPct val="100000"/>
              <a:buChar char="•"/>
              <a:defRPr sz="1800"/>
            </a:pPr>
            <a:r>
              <a:rPr sz="3800"/>
              <a:t>Unanimous reaffirmation by General Synod 6 and 8 years on</a:t>
            </a:r>
            <a:endParaRPr sz="3800"/>
          </a:p>
          <a:p>
            <a:pPr lvl="0" marL="643466" indent="-643466" algn="l" defTabSz="1300480">
              <a:lnSpc>
                <a:spcPct val="90000"/>
              </a:lnSpc>
              <a:spcBef>
                <a:spcPts val="700"/>
              </a:spcBef>
              <a:buSzPct val="100000"/>
              <a:buChar char="•"/>
              <a:defRPr sz="1800"/>
            </a:pPr>
            <a:r>
              <a:rPr sz="3800"/>
              <a:t>Detailed research results</a:t>
            </a: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9" name="Shape 279"/>
          <p:cNvSpPr/>
          <p:nvPr/>
        </p:nvSpPr>
        <p:spPr>
          <a:xfrm>
            <a:off x="1689065" y="9101555"/>
            <a:ext cx="10138727" cy="536448"/>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nchor="ctr">
            <a:spAutoFit/>
          </a:bodyPr>
          <a:lstStyle>
            <a:lvl1pPr algn="l" defTabSz="457200">
              <a:defRPr sz="2800">
                <a:solidFill>
                  <a:srgbClr val="F2EFE4"/>
                </a:solidFill>
                <a:latin typeface="Trebuchet MS"/>
                <a:ea typeface="Trebuchet MS"/>
                <a:cs typeface="Trebuchet MS"/>
                <a:sym typeface="Trebuchet MS"/>
              </a:defRPr>
            </a:lvl1pPr>
          </a:lstStyle>
          <a:p>
            <a:pPr lvl="0">
              <a:defRPr sz="1800">
                <a:solidFill>
                  <a:srgbClr val="000000"/>
                </a:solidFill>
              </a:defRPr>
            </a:pPr>
            <a:r>
              <a:rPr sz="2800">
                <a:solidFill>
                  <a:srgbClr val="F2EFE4"/>
                </a:solidFill>
              </a:rPr>
              <a:t>fresh expressions in the Church of England</a:t>
            </a:r>
          </a:p>
        </p:txBody>
      </p:sp>
      <p:sp>
        <p:nvSpPr>
          <p:cNvPr id="280" name="Shape 280"/>
          <p:cNvSpPr/>
          <p:nvPr>
            <p:ph type="sldNum" sz="quarter" idx="2"/>
          </p:nvPr>
        </p:nvSpPr>
        <p:spPr>
          <a:xfrm>
            <a:off x="11888640" y="8717731"/>
            <a:ext cx="1024000" cy="536448"/>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solidFill>
                  <a:srgbClr val="000000"/>
                </a:solidFill>
              </a:defRPr>
            </a:pPr>
            <a:fld id="{86CB4B4D-7CA3-9044-876B-883B54F8677D}" type="slidenum">
              <a:rPr sz="2800">
                <a:solidFill>
                  <a:srgbClr val="FFFFFF"/>
                </a:solidFill>
              </a:rPr>
            </a:fld>
          </a:p>
        </p:txBody>
      </p:sp>
      <p:pic>
        <p:nvPicPr>
          <p:cNvPr id="281" name="image37.png" descr="C:\Documents and Settings\Ben\My Documents\Publications\Reporting\2014 01 statistics\churchofenglandstatistics-part2.png"/>
          <p:cNvPicPr/>
          <p:nvPr/>
        </p:nvPicPr>
        <p:blipFill>
          <a:blip r:embed="rId2">
            <a:extLst/>
          </a:blip>
          <a:stretch>
            <a:fillRect/>
          </a:stretch>
        </p:blipFill>
        <p:spPr>
          <a:xfrm>
            <a:off x="736035" y="3252026"/>
            <a:ext cx="11532729" cy="3861405"/>
          </a:xfrm>
          <a:prstGeom prst="rect">
            <a:avLst/>
          </a:prstGeom>
          <a:ln w="12700">
            <a:miter lim="400000"/>
          </a:ln>
        </p:spPr>
      </p:pic>
      <p:pic>
        <p:nvPicPr>
          <p:cNvPr id="282" name="image38.png" descr="C:\Documents and Settings\Ben\My Documents\Publications\Reporting\2014 01 statistics\churchofenglandstatistics-part1.png"/>
          <p:cNvPicPr/>
          <p:nvPr/>
        </p:nvPicPr>
        <p:blipFill>
          <a:blip r:embed="rId3">
            <a:extLst/>
          </a:blip>
          <a:stretch>
            <a:fillRect/>
          </a:stretch>
        </p:blipFill>
        <p:spPr>
          <a:xfrm>
            <a:off x="2918002" y="273580"/>
            <a:ext cx="9791981" cy="2657404"/>
          </a:xfrm>
          <a:prstGeom prst="rect">
            <a:avLst/>
          </a:prstGeom>
          <a:ln w="12700">
            <a:miter lim="400000"/>
          </a:ln>
        </p:spPr>
      </p:pic>
      <p:pic>
        <p:nvPicPr>
          <p:cNvPr id="283" name="image39.png" descr="C:\Documents and Settings\Ben\My Documents\Publications\Reporting\2014 01 statistics\churchofenglandstatistics-part6.png"/>
          <p:cNvPicPr/>
          <p:nvPr/>
        </p:nvPicPr>
        <p:blipFill>
          <a:blip r:embed="rId4">
            <a:extLst/>
          </a:blip>
          <a:stretch>
            <a:fillRect/>
          </a:stretch>
        </p:blipFill>
        <p:spPr>
          <a:xfrm>
            <a:off x="734719" y="7539496"/>
            <a:ext cx="11535361" cy="1191560"/>
          </a:xfrm>
          <a:prstGeom prst="rect">
            <a:avLst/>
          </a:prstGeom>
          <a:ln w="12700">
            <a:miter lim="400000"/>
          </a:ln>
        </p:spPr>
      </p:pic>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5" name="Shape 285"/>
          <p:cNvSpPr/>
          <p:nvPr/>
        </p:nvSpPr>
        <p:spPr>
          <a:xfrm>
            <a:off x="1689065" y="9101555"/>
            <a:ext cx="10138727" cy="536448"/>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nchor="ctr">
            <a:spAutoFit/>
          </a:bodyPr>
          <a:lstStyle>
            <a:lvl1pPr algn="l" defTabSz="457200">
              <a:defRPr sz="2800">
                <a:solidFill>
                  <a:srgbClr val="F2EFE4"/>
                </a:solidFill>
                <a:latin typeface="Trebuchet MS"/>
                <a:ea typeface="Trebuchet MS"/>
                <a:cs typeface="Trebuchet MS"/>
                <a:sym typeface="Trebuchet MS"/>
              </a:defRPr>
            </a:lvl1pPr>
          </a:lstStyle>
          <a:p>
            <a:pPr lvl="0">
              <a:defRPr sz="1800">
                <a:solidFill>
                  <a:srgbClr val="000000"/>
                </a:solidFill>
              </a:defRPr>
            </a:pPr>
            <a:r>
              <a:rPr sz="2800">
                <a:solidFill>
                  <a:srgbClr val="F2EFE4"/>
                </a:solidFill>
              </a:rPr>
              <a:t>fresh expressions in the Church of England</a:t>
            </a:r>
          </a:p>
        </p:txBody>
      </p:sp>
      <p:sp>
        <p:nvSpPr>
          <p:cNvPr id="286" name="Shape 286"/>
          <p:cNvSpPr/>
          <p:nvPr>
            <p:ph type="sldNum" sz="quarter" idx="2"/>
          </p:nvPr>
        </p:nvSpPr>
        <p:spPr>
          <a:xfrm>
            <a:off x="11888640" y="8717731"/>
            <a:ext cx="1024000" cy="536448"/>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solidFill>
                  <a:srgbClr val="000000"/>
                </a:solidFill>
              </a:defRPr>
            </a:pPr>
            <a:fld id="{86CB4B4D-7CA3-9044-876B-883B54F8677D}" type="slidenum">
              <a:rPr sz="2800">
                <a:solidFill>
                  <a:srgbClr val="FFFFFF"/>
                </a:solidFill>
              </a:rPr>
            </a:fld>
          </a:p>
        </p:txBody>
      </p:sp>
      <p:pic>
        <p:nvPicPr>
          <p:cNvPr id="287" name="image38.png" descr="C:\Documents and Settings\Ben\My Documents\Publications\Reporting\2014 01 statistics\churchofenglandstatistics-part1.png"/>
          <p:cNvPicPr/>
          <p:nvPr/>
        </p:nvPicPr>
        <p:blipFill>
          <a:blip r:embed="rId2">
            <a:extLst/>
          </a:blip>
          <a:stretch>
            <a:fillRect/>
          </a:stretch>
        </p:blipFill>
        <p:spPr>
          <a:xfrm>
            <a:off x="2918002" y="273580"/>
            <a:ext cx="9791981" cy="2657404"/>
          </a:xfrm>
          <a:prstGeom prst="rect">
            <a:avLst/>
          </a:prstGeom>
          <a:ln w="12700">
            <a:miter lim="400000"/>
          </a:ln>
        </p:spPr>
      </p:pic>
      <p:pic>
        <p:nvPicPr>
          <p:cNvPr id="288" name="image40.png" descr="C:\Documents and Settings\Ben\My Documents\Publications\Reporting\2014 01 statistics\churchofenglandstatistics-part3.png"/>
          <p:cNvPicPr/>
          <p:nvPr/>
        </p:nvPicPr>
        <p:blipFill>
          <a:blip r:embed="rId3">
            <a:extLst/>
          </a:blip>
          <a:stretch>
            <a:fillRect/>
          </a:stretch>
        </p:blipFill>
        <p:spPr>
          <a:xfrm>
            <a:off x="734719" y="3033395"/>
            <a:ext cx="11535361" cy="4289713"/>
          </a:xfrm>
          <a:prstGeom prst="rect">
            <a:avLst/>
          </a:prstGeom>
          <a:ln w="12700">
            <a:miter lim="400000"/>
          </a:ln>
        </p:spPr>
      </p:pic>
      <p:pic>
        <p:nvPicPr>
          <p:cNvPr id="289" name="image39.png" descr="C:\Documents and Settings\Ben\My Documents\Publications\Reporting\2014 01 statistics\churchofenglandstatistics-part6.png"/>
          <p:cNvPicPr/>
          <p:nvPr/>
        </p:nvPicPr>
        <p:blipFill>
          <a:blip r:embed="rId4">
            <a:extLst/>
          </a:blip>
          <a:stretch>
            <a:fillRect/>
          </a:stretch>
        </p:blipFill>
        <p:spPr>
          <a:xfrm>
            <a:off x="734719" y="7539496"/>
            <a:ext cx="11535361" cy="1191560"/>
          </a:xfrm>
          <a:prstGeom prst="rect">
            <a:avLst/>
          </a:prstGeom>
          <a:ln w="12700">
            <a:miter lim="400000"/>
          </a:ln>
        </p:spPr>
      </p:pic>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1" name="Shape 291"/>
          <p:cNvSpPr/>
          <p:nvPr/>
        </p:nvSpPr>
        <p:spPr>
          <a:xfrm>
            <a:off x="1689065" y="9101555"/>
            <a:ext cx="10138727" cy="536448"/>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nchor="ctr">
            <a:spAutoFit/>
          </a:bodyPr>
          <a:lstStyle>
            <a:lvl1pPr algn="l" defTabSz="457200">
              <a:defRPr sz="2800">
                <a:solidFill>
                  <a:srgbClr val="F2EFE4"/>
                </a:solidFill>
                <a:latin typeface="Trebuchet MS"/>
                <a:ea typeface="Trebuchet MS"/>
                <a:cs typeface="Trebuchet MS"/>
                <a:sym typeface="Trebuchet MS"/>
              </a:defRPr>
            </a:lvl1pPr>
          </a:lstStyle>
          <a:p>
            <a:pPr lvl="0">
              <a:defRPr sz="1800">
                <a:solidFill>
                  <a:srgbClr val="000000"/>
                </a:solidFill>
              </a:defRPr>
            </a:pPr>
            <a:r>
              <a:rPr sz="2800">
                <a:solidFill>
                  <a:srgbClr val="F2EFE4"/>
                </a:solidFill>
              </a:rPr>
              <a:t>fresh expressions in the Church of England</a:t>
            </a:r>
          </a:p>
        </p:txBody>
      </p:sp>
      <p:sp>
        <p:nvSpPr>
          <p:cNvPr id="292" name="Shape 292"/>
          <p:cNvSpPr/>
          <p:nvPr>
            <p:ph type="sldNum" sz="quarter" idx="2"/>
          </p:nvPr>
        </p:nvSpPr>
        <p:spPr>
          <a:xfrm>
            <a:off x="11888640" y="8717731"/>
            <a:ext cx="1024000" cy="536448"/>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solidFill>
                  <a:srgbClr val="000000"/>
                </a:solidFill>
              </a:defRPr>
            </a:pPr>
            <a:fld id="{86CB4B4D-7CA3-9044-876B-883B54F8677D}" type="slidenum">
              <a:rPr sz="2800">
                <a:solidFill>
                  <a:srgbClr val="FFFFFF"/>
                </a:solidFill>
              </a:rPr>
            </a:fld>
          </a:p>
        </p:txBody>
      </p:sp>
      <p:pic>
        <p:nvPicPr>
          <p:cNvPr id="293" name="image38.png" descr="C:\Documents and Settings\Ben\My Documents\Publications\Reporting\2014 01 statistics\churchofenglandstatistics-part1.png"/>
          <p:cNvPicPr/>
          <p:nvPr/>
        </p:nvPicPr>
        <p:blipFill>
          <a:blip r:embed="rId2">
            <a:extLst/>
          </a:blip>
          <a:stretch>
            <a:fillRect/>
          </a:stretch>
        </p:blipFill>
        <p:spPr>
          <a:xfrm>
            <a:off x="2918002" y="273580"/>
            <a:ext cx="9791981" cy="2657404"/>
          </a:xfrm>
          <a:prstGeom prst="rect">
            <a:avLst/>
          </a:prstGeom>
          <a:ln w="12700">
            <a:miter lim="400000"/>
          </a:ln>
        </p:spPr>
      </p:pic>
      <p:pic>
        <p:nvPicPr>
          <p:cNvPr id="294" name="image41.png" descr="C:\Documents and Settings\Ben\My Documents\Publications\Reporting\2014 01 statistics\churchofenglandstatistics-part4.png"/>
          <p:cNvPicPr/>
          <p:nvPr/>
        </p:nvPicPr>
        <p:blipFill>
          <a:blip r:embed="rId3">
            <a:extLst/>
          </a:blip>
          <a:stretch>
            <a:fillRect/>
          </a:stretch>
        </p:blipFill>
        <p:spPr>
          <a:xfrm>
            <a:off x="734719" y="3033395"/>
            <a:ext cx="11535361" cy="3084680"/>
          </a:xfrm>
          <a:prstGeom prst="rect">
            <a:avLst/>
          </a:prstGeom>
          <a:ln w="12700">
            <a:miter lim="400000"/>
          </a:ln>
        </p:spPr>
      </p:pic>
      <p:pic>
        <p:nvPicPr>
          <p:cNvPr id="295" name="image42.png" descr="C:\Documents and Settings\Ben\My Documents\Publications\Reporting\2014 01 statistics\churchofenglandstatistics-part5.png"/>
          <p:cNvPicPr/>
          <p:nvPr/>
        </p:nvPicPr>
        <p:blipFill>
          <a:blip r:embed="rId4">
            <a:extLst/>
          </a:blip>
          <a:stretch>
            <a:fillRect/>
          </a:stretch>
        </p:blipFill>
        <p:spPr>
          <a:xfrm>
            <a:off x="734719" y="6483654"/>
            <a:ext cx="11535361" cy="832754"/>
          </a:xfrm>
          <a:prstGeom prst="rect">
            <a:avLst/>
          </a:prstGeom>
          <a:ln w="12700">
            <a:miter lim="400000"/>
          </a:ln>
        </p:spPr>
      </p:pic>
      <p:pic>
        <p:nvPicPr>
          <p:cNvPr id="296" name="image39.png" descr="C:\Documents and Settings\Ben\My Documents\Publications\Reporting\2014 01 statistics\churchofenglandstatistics-part6.png"/>
          <p:cNvPicPr/>
          <p:nvPr/>
        </p:nvPicPr>
        <p:blipFill>
          <a:blip r:embed="rId5">
            <a:extLst/>
          </a:blip>
          <a:stretch>
            <a:fillRect/>
          </a:stretch>
        </p:blipFill>
        <p:spPr>
          <a:xfrm>
            <a:off x="734719" y="7539496"/>
            <a:ext cx="11535361" cy="1191560"/>
          </a:xfrm>
          <a:prstGeom prst="rect">
            <a:avLst/>
          </a:prstGeom>
          <a:ln w="12700">
            <a:miter lim="400000"/>
          </a:ln>
        </p:spPr>
      </p:pic>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8" name="Shape 298"/>
          <p:cNvSpPr/>
          <p:nvPr/>
        </p:nvSpPr>
        <p:spPr>
          <a:xfrm>
            <a:off x="1625599" y="9165901"/>
            <a:ext cx="9064979" cy="536448"/>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nchor="ctr">
            <a:spAutoFit/>
          </a:bodyPr>
          <a:lstStyle>
            <a:lvl1pPr algn="l" defTabSz="457200">
              <a:defRPr sz="2800">
                <a:solidFill>
                  <a:srgbClr val="F2EFE4"/>
                </a:solidFill>
                <a:latin typeface="Trebuchet MS"/>
                <a:ea typeface="Trebuchet MS"/>
                <a:cs typeface="Trebuchet MS"/>
                <a:sym typeface="Trebuchet MS"/>
              </a:defRPr>
            </a:lvl1pPr>
          </a:lstStyle>
          <a:p>
            <a:pPr lvl="0">
              <a:defRPr sz="1800">
                <a:solidFill>
                  <a:srgbClr val="000000"/>
                </a:solidFill>
              </a:defRPr>
            </a:pPr>
            <a:r>
              <a:rPr sz="2800">
                <a:solidFill>
                  <a:srgbClr val="F2EFE4"/>
                </a:solidFill>
              </a:rPr>
              <a:t>Fresh Expressions</a:t>
            </a:r>
          </a:p>
        </p:txBody>
      </p:sp>
      <p:sp>
        <p:nvSpPr>
          <p:cNvPr id="299" name="Shape 299"/>
          <p:cNvSpPr/>
          <p:nvPr>
            <p:ph type="title"/>
          </p:nvPr>
        </p:nvSpPr>
        <p:spPr>
          <a:xfrm>
            <a:off x="2871893" y="153528"/>
            <a:ext cx="9911646" cy="1347895"/>
          </a:xfrm>
          <a:prstGeom prst="rect">
            <a:avLst/>
          </a:prstGeom>
        </p:spPr>
        <p:txBody>
          <a:bodyPr/>
          <a:lstStyle/>
          <a:p>
            <a:pPr lvl="0"/>
          </a:p>
        </p:txBody>
      </p:sp>
      <p:sp>
        <p:nvSpPr>
          <p:cNvPr id="300" name="Shape 300"/>
          <p:cNvSpPr/>
          <p:nvPr>
            <p:ph type="sldNum" sz="quarter" idx="2"/>
          </p:nvPr>
        </p:nvSpPr>
        <p:spPr>
          <a:xfrm>
            <a:off x="11889458" y="8846426"/>
            <a:ext cx="1022774" cy="536448"/>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solidFill>
                  <a:srgbClr val="000000"/>
                </a:solidFill>
              </a:defRPr>
            </a:pPr>
            <a:fld id="{86CB4B4D-7CA3-9044-876B-883B54F8677D}" type="slidenum">
              <a:rPr sz="2800">
                <a:solidFill>
                  <a:srgbClr val="FFFFFF"/>
                </a:solidFill>
              </a:rPr>
            </a:fld>
          </a:p>
        </p:txBody>
      </p:sp>
      <p:pic>
        <p:nvPicPr>
          <p:cNvPr id="301" name="image43.png" descr="statistics-under16s.png"/>
          <p:cNvPicPr/>
          <p:nvPr/>
        </p:nvPicPr>
        <p:blipFill>
          <a:blip r:embed="rId2">
            <a:extLst/>
          </a:blip>
          <a:stretch>
            <a:fillRect/>
          </a:stretch>
        </p:blipFill>
        <p:spPr>
          <a:xfrm>
            <a:off x="1036029" y="1702364"/>
            <a:ext cx="10932741" cy="6960730"/>
          </a:xfrm>
          <a:prstGeom prst="rect">
            <a:avLst/>
          </a:prstGeom>
          <a:ln w="12700">
            <a:miter lim="400000"/>
          </a:ln>
        </p:spPr>
      </p:pic>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3" name="Shape 303"/>
          <p:cNvSpPr/>
          <p:nvPr/>
        </p:nvSpPr>
        <p:spPr>
          <a:xfrm>
            <a:off x="1623342" y="9114650"/>
            <a:ext cx="9067237" cy="550898"/>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spAutoFit/>
          </a:bodyPr>
          <a:lstStyle>
            <a:lvl1pPr algn="l" defTabSz="457200">
              <a:defRPr sz="2800">
                <a:solidFill>
                  <a:srgbClr val="F2EFE4"/>
                </a:solidFill>
                <a:uFill>
                  <a:solidFill>
                    <a:srgbClr val="F2EFE4"/>
                  </a:solidFill>
                </a:uFill>
                <a:latin typeface="Trebuchet MS"/>
                <a:ea typeface="Trebuchet MS"/>
                <a:cs typeface="Trebuchet MS"/>
                <a:sym typeface="Trebuchet MS"/>
              </a:defRPr>
            </a:lvl1pPr>
          </a:lstStyle>
          <a:p>
            <a:pPr lvl="0">
              <a:defRPr sz="1800">
                <a:solidFill>
                  <a:srgbClr val="000000"/>
                </a:solidFill>
                <a:uFillTx/>
              </a:defRPr>
            </a:pPr>
            <a:r>
              <a:rPr sz="2800">
                <a:solidFill>
                  <a:srgbClr val="F2EFE4"/>
                </a:solidFill>
                <a:uFill>
                  <a:solidFill>
                    <a:srgbClr val="F2EFE4"/>
                  </a:solidFill>
                </a:uFill>
              </a:rPr>
              <a:t>Fresh Expressions</a:t>
            </a:r>
          </a:p>
        </p:txBody>
      </p:sp>
      <p:sp>
        <p:nvSpPr>
          <p:cNvPr id="304" name="Shape 304"/>
          <p:cNvSpPr/>
          <p:nvPr>
            <p:ph type="title"/>
          </p:nvPr>
        </p:nvSpPr>
        <p:spPr>
          <a:xfrm>
            <a:off x="2871893" y="153528"/>
            <a:ext cx="9911646" cy="1347895"/>
          </a:xfrm>
          <a:prstGeom prst="rect">
            <a:avLst/>
          </a:prstGeom>
        </p:spPr>
        <p:txBody>
          <a:bodyPr>
            <a:normAutofit fontScale="100000" lnSpcReduction="0"/>
          </a:bodyPr>
          <a:lstStyle>
            <a:lvl1pPr algn="r" defTabSz="1300480">
              <a:defRPr b="1" sz="5600">
                <a:solidFill>
                  <a:srgbClr val="094053"/>
                </a:solidFill>
                <a:uFill>
                  <a:solidFill>
                    <a:srgbClr val="094053"/>
                  </a:solidFill>
                </a:uFill>
                <a:latin typeface="Trebuchet MS"/>
                <a:ea typeface="Trebuchet MS"/>
                <a:cs typeface="Trebuchet MS"/>
                <a:sym typeface="Trebuchet MS"/>
              </a:defRPr>
            </a:lvl1pPr>
          </a:lstStyle>
          <a:p>
            <a:pPr lvl="0">
              <a:defRPr b="0" sz="1800">
                <a:solidFill>
                  <a:srgbClr val="000000"/>
                </a:solidFill>
                <a:uFillTx/>
              </a:defRPr>
            </a:pPr>
            <a:r>
              <a:rPr b="1" sz="5600">
                <a:solidFill>
                  <a:srgbClr val="094053"/>
                </a:solidFill>
                <a:uFill>
                  <a:solidFill>
                    <a:srgbClr val="094053"/>
                  </a:solidFill>
                </a:uFill>
              </a:rPr>
              <a:t>++Justin Welby</a:t>
            </a:r>
          </a:p>
        </p:txBody>
      </p:sp>
      <p:sp>
        <p:nvSpPr>
          <p:cNvPr id="305" name="Shape 305"/>
          <p:cNvSpPr/>
          <p:nvPr>
            <p:ph type="body" idx="1"/>
          </p:nvPr>
        </p:nvSpPr>
        <p:spPr>
          <a:xfrm>
            <a:off x="6610773" y="1700107"/>
            <a:ext cx="6172765" cy="6962987"/>
          </a:xfrm>
          <a:prstGeom prst="rect">
            <a:avLst/>
          </a:prstGeom>
        </p:spPr>
        <p:txBody>
          <a:bodyPr>
            <a:normAutofit fontScale="100000" lnSpcReduction="0"/>
          </a:bodyPr>
          <a:lstStyle>
            <a:lvl1pPr marL="563033" indent="-563033" algn="l" defTabSz="1300480">
              <a:spcBef>
                <a:spcPts val="600"/>
              </a:spcBef>
              <a:buSzPct val="100000"/>
              <a:buChar char="•"/>
              <a:defRPr sz="3800"/>
            </a:lvl1pPr>
          </a:lstStyle>
          <a:p>
            <a:pPr lvl="0">
              <a:defRPr sz="1800">
                <a:uFillTx/>
              </a:defRPr>
            </a:pPr>
            <a:r>
              <a:rPr sz="3800">
                <a:uFill>
                  <a:solidFill/>
                </a:uFill>
              </a:rPr>
              <a:t>Fresh expressions and pioneer ministry are ways in which we say, how do we ensure that people find the grace and love of God, and see the treasure that there is in the gospel of Jesus Christ, in ways that they can find accessible?”</a:t>
            </a:r>
          </a:p>
        </p:txBody>
      </p:sp>
      <p:sp>
        <p:nvSpPr>
          <p:cNvPr id="306" name="Shape 306"/>
          <p:cNvSpPr/>
          <p:nvPr/>
        </p:nvSpPr>
        <p:spPr>
          <a:xfrm>
            <a:off x="11889458" y="9114650"/>
            <a:ext cx="1022774" cy="550898"/>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spAutoFit/>
          </a:bodyPr>
          <a:lstStyle>
            <a:lvl1pPr algn="r" defTabSz="457200">
              <a:defRPr sz="2800">
                <a:uFill>
                  <a:solidFill/>
                </a:uFill>
                <a:latin typeface="Trebuchet MS"/>
                <a:ea typeface="Trebuchet MS"/>
                <a:cs typeface="Trebuchet MS"/>
                <a:sym typeface="Trebuchet MS"/>
              </a:defRPr>
            </a:lvl1pPr>
          </a:lstStyle>
          <a:p>
            <a:pPr lvl="0">
              <a:defRPr sz="1800">
                <a:uFillTx/>
              </a:defRPr>
            </a:pPr>
            <a:r>
              <a:rPr sz="2800">
                <a:uFill>
                  <a:solidFill/>
                </a:uFill>
              </a:rPr>
              <a:t>26</a:t>
            </a:r>
          </a:p>
        </p:txBody>
      </p:sp>
      <p:pic>
        <p:nvPicPr>
          <p:cNvPr id="307" name="image39.jpg" descr="image50.jpg"/>
          <p:cNvPicPr/>
          <p:nvPr/>
        </p:nvPicPr>
        <p:blipFill>
          <a:blip r:embed="rId2">
            <a:extLst/>
          </a:blip>
          <a:stretch>
            <a:fillRect/>
          </a:stretch>
        </p:blipFill>
        <p:spPr>
          <a:xfrm>
            <a:off x="736035" y="2351624"/>
            <a:ext cx="5657992" cy="5659953"/>
          </a:xfrm>
          <a:prstGeom prst="rect">
            <a:avLst/>
          </a:prstGeom>
          <a:ln w="12700">
            <a:miter lim="400000"/>
          </a:ln>
        </p:spPr>
      </p:pic>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BFD9F"/>
        </a:solidFill>
      </p:bgPr>
    </p:bg>
    <p:spTree>
      <p:nvGrpSpPr>
        <p:cNvPr id="1" name=""/>
        <p:cNvGrpSpPr/>
        <p:nvPr/>
      </p:nvGrpSpPr>
      <p:grpSpPr>
        <a:xfrm>
          <a:off x="0" y="0"/>
          <a:ext cx="0" cy="0"/>
          <a:chOff x="0" y="0"/>
          <a:chExt cx="0" cy="0"/>
        </a:xfrm>
      </p:grpSpPr>
      <p:sp>
        <p:nvSpPr>
          <p:cNvPr id="147" name="Shape 147"/>
          <p:cNvSpPr/>
          <p:nvPr/>
        </p:nvSpPr>
        <p:spPr>
          <a:xfrm>
            <a:off x="0" y="0"/>
            <a:ext cx="13004800" cy="9753600"/>
          </a:xfrm>
          <a:prstGeom prst="roundRect">
            <a:avLst>
              <a:gd name="adj" fmla="val 0"/>
            </a:avLst>
          </a:prstGeom>
          <a:solidFill>
            <a:srgbClr val="FBFD9F"/>
          </a:solidFill>
          <a:ln w="12700">
            <a:solidFill/>
            <a:miter lim="400000"/>
          </a:ln>
        </p:spPr>
        <p:txBody>
          <a:bodyPr lIns="72248" tIns="72248" rIns="72248" bIns="72248"/>
          <a:lstStyle/>
          <a:p>
            <a:pPr lvl="0" algn="l" defTabSz="457200">
              <a:defRPr sz="2400">
                <a:uFill>
                  <a:solidFill/>
                </a:uFill>
                <a:latin typeface="Trebuchet MS"/>
                <a:ea typeface="Trebuchet MS"/>
                <a:cs typeface="Trebuchet MS"/>
                <a:sym typeface="Trebuchet MS"/>
              </a:defRPr>
            </a:pPr>
          </a:p>
        </p:txBody>
      </p:sp>
      <p:pic>
        <p:nvPicPr>
          <p:cNvPr id="148" name="image6-1.png"/>
          <p:cNvPicPr/>
          <p:nvPr/>
        </p:nvPicPr>
        <p:blipFill>
          <a:blip r:embed="rId2">
            <a:alphaModFix amt="50000"/>
            <a:extLst/>
          </a:blip>
          <a:srcRect l="14290" t="0" r="0" b="32747"/>
          <a:stretch>
            <a:fillRect/>
          </a:stretch>
        </p:blipFill>
        <p:spPr>
          <a:xfrm>
            <a:off x="4515" y="0"/>
            <a:ext cx="9132711" cy="9762631"/>
          </a:xfrm>
          <a:prstGeom prst="rect">
            <a:avLst/>
          </a:prstGeom>
          <a:ln w="12700">
            <a:miter lim="400000"/>
          </a:ln>
        </p:spPr>
      </p:pic>
      <p:pic>
        <p:nvPicPr>
          <p:cNvPr id="149" name="image6.png"/>
          <p:cNvPicPr/>
          <p:nvPr/>
        </p:nvPicPr>
        <p:blipFill>
          <a:blip r:embed="rId3">
            <a:extLst/>
          </a:blip>
          <a:stretch>
            <a:fillRect/>
          </a:stretch>
        </p:blipFill>
        <p:spPr>
          <a:xfrm>
            <a:off x="11162454" y="216746"/>
            <a:ext cx="1447236" cy="2171983"/>
          </a:xfrm>
          <a:prstGeom prst="rect">
            <a:avLst/>
          </a:prstGeom>
          <a:ln w="12700">
            <a:miter lim="400000"/>
          </a:ln>
        </p:spPr>
      </p:pic>
      <p:sp>
        <p:nvSpPr>
          <p:cNvPr id="150" name="Shape 150"/>
          <p:cNvSpPr/>
          <p:nvPr>
            <p:ph type="title"/>
          </p:nvPr>
        </p:nvSpPr>
        <p:spPr>
          <a:xfrm>
            <a:off x="650239" y="395111"/>
            <a:ext cx="11704321" cy="1621086"/>
          </a:xfrm>
          <a:prstGeom prst="rect">
            <a:avLst/>
          </a:prstGeom>
          <a:effectLst/>
        </p:spPr>
        <p:txBody>
          <a:bodyPr lIns="179819" tIns="102753" rIns="179819" bIns="102753" anchor="b"/>
          <a:lstStyle>
            <a:lvl1pPr algn="l">
              <a:lnSpc>
                <a:spcPct val="90000"/>
              </a:lnSpc>
              <a:defRPr b="1" sz="7000">
                <a:solidFill>
                  <a:srgbClr val="003366"/>
                </a:solidFill>
                <a:uFill>
                  <a:solidFill>
                    <a:srgbClr val="003366"/>
                  </a:solidFill>
                </a:uFill>
                <a:latin typeface="Arial"/>
                <a:ea typeface="Arial"/>
                <a:cs typeface="Arial"/>
                <a:sym typeface="Arial"/>
              </a:defRPr>
            </a:lvl1pPr>
          </a:lstStyle>
          <a:p>
            <a:pPr lvl="0">
              <a:defRPr b="0" sz="1800">
                <a:solidFill>
                  <a:srgbClr val="000000"/>
                </a:solidFill>
                <a:uFillTx/>
              </a:defRPr>
            </a:pPr>
            <a:r>
              <a:rPr b="1" sz="7000">
                <a:solidFill>
                  <a:srgbClr val="003366"/>
                </a:solidFill>
                <a:uFill>
                  <a:solidFill>
                    <a:srgbClr val="003366"/>
                  </a:solidFill>
                </a:uFill>
              </a:rPr>
              <a:t>CRITICAL FACTORS</a:t>
            </a:r>
          </a:p>
        </p:txBody>
      </p:sp>
      <p:sp>
        <p:nvSpPr>
          <p:cNvPr id="151" name="Shape 151"/>
          <p:cNvSpPr/>
          <p:nvPr>
            <p:ph type="body" idx="1"/>
          </p:nvPr>
        </p:nvSpPr>
        <p:spPr>
          <a:xfrm>
            <a:off x="6610774" y="2910737"/>
            <a:ext cx="5743786" cy="6300997"/>
          </a:xfrm>
          <a:prstGeom prst="rect">
            <a:avLst/>
          </a:prstGeom>
        </p:spPr>
        <p:txBody>
          <a:bodyPr lIns="179819" tIns="102753" rIns="179819" bIns="102753" anchor="t"/>
          <a:lstStyle/>
          <a:p>
            <a:pPr lvl="0" marL="428625" indent="-428625" algn="l">
              <a:spcBef>
                <a:spcPts val="900"/>
              </a:spcBef>
              <a:buClr>
                <a:srgbClr val="003366"/>
              </a:buClr>
              <a:buSzPct val="75000"/>
              <a:buFont typeface="Helvetica"/>
              <a:buChar char="•"/>
              <a:defRPr sz="1800">
                <a:uFillTx/>
              </a:defRPr>
            </a:pPr>
            <a:r>
              <a:rPr sz="5000">
                <a:solidFill>
                  <a:srgbClr val="008000"/>
                </a:solidFill>
                <a:uFill>
                  <a:solidFill>
                    <a:srgbClr val="008000"/>
                  </a:solidFill>
                </a:uFill>
                <a:latin typeface="Georgia"/>
                <a:ea typeface="Georgia"/>
                <a:cs typeface="Georgia"/>
                <a:sym typeface="Georgia"/>
              </a:rPr>
              <a:t>New imagination about the church</a:t>
            </a:r>
            <a:endParaRPr sz="5000">
              <a:solidFill>
                <a:srgbClr val="008000"/>
              </a:solidFill>
              <a:uFill>
                <a:solidFill>
                  <a:srgbClr val="008000"/>
                </a:solidFill>
              </a:uFill>
              <a:latin typeface="Georgia"/>
              <a:ea typeface="Georgia"/>
              <a:cs typeface="Georgia"/>
              <a:sym typeface="Georgia"/>
            </a:endParaRPr>
          </a:p>
          <a:p>
            <a:pPr lvl="0" marL="428625" indent="-428625" algn="l">
              <a:spcBef>
                <a:spcPts val="900"/>
              </a:spcBef>
              <a:buClr>
                <a:srgbClr val="003366"/>
              </a:buClr>
              <a:buSzPct val="75000"/>
              <a:buFont typeface="Helvetica"/>
              <a:buChar char="•"/>
              <a:defRPr sz="1800">
                <a:uFillTx/>
              </a:defRPr>
            </a:pPr>
            <a:r>
              <a:rPr sz="5000">
                <a:solidFill>
                  <a:srgbClr val="008000"/>
                </a:solidFill>
                <a:uFill>
                  <a:solidFill>
                    <a:srgbClr val="008000"/>
                  </a:solidFill>
                </a:uFill>
                <a:latin typeface="Georgia"/>
                <a:ea typeface="Georgia"/>
                <a:cs typeface="Georgia"/>
                <a:sym typeface="Georgia"/>
              </a:rPr>
              <a:t>New climate of permission</a:t>
            </a:r>
            <a:endParaRPr sz="5000">
              <a:solidFill>
                <a:srgbClr val="008000"/>
              </a:solidFill>
              <a:uFill>
                <a:solidFill>
                  <a:srgbClr val="008000"/>
                </a:solidFill>
              </a:uFill>
              <a:latin typeface="Georgia"/>
              <a:ea typeface="Georgia"/>
              <a:cs typeface="Georgia"/>
              <a:sym typeface="Georgia"/>
            </a:endParaRPr>
          </a:p>
          <a:p>
            <a:pPr lvl="0" marL="428625" indent="-428625" algn="l">
              <a:spcBef>
                <a:spcPts val="900"/>
              </a:spcBef>
              <a:buClr>
                <a:srgbClr val="003366"/>
              </a:buClr>
              <a:buSzPct val="75000"/>
              <a:buFont typeface="Helvetica"/>
              <a:buChar char="•"/>
              <a:defRPr sz="1800">
                <a:uFillTx/>
              </a:defRPr>
            </a:pPr>
            <a:r>
              <a:rPr sz="5000">
                <a:solidFill>
                  <a:srgbClr val="008000"/>
                </a:solidFill>
                <a:uFill>
                  <a:solidFill>
                    <a:srgbClr val="008000"/>
                  </a:solidFill>
                </a:uFill>
                <a:latin typeface="Georgia"/>
                <a:ea typeface="Georgia"/>
                <a:cs typeface="Georgia"/>
                <a:sym typeface="Georgia"/>
              </a:rPr>
              <a:t>New resources</a:t>
            </a:r>
          </a:p>
        </p:txBody>
      </p:sp>
      <p:pic>
        <p:nvPicPr>
          <p:cNvPr id="152" name="image15.jpg"/>
          <p:cNvPicPr/>
          <p:nvPr/>
        </p:nvPicPr>
        <p:blipFill>
          <a:blip r:embed="rId4">
            <a:extLst/>
          </a:blip>
          <a:stretch>
            <a:fillRect/>
          </a:stretch>
        </p:blipFill>
        <p:spPr>
          <a:xfrm>
            <a:off x="650239" y="2625796"/>
            <a:ext cx="5743787" cy="5743787"/>
          </a:xfrm>
          <a:prstGeom prst="rect">
            <a:avLst/>
          </a:prstGeom>
          <a:ln w="12700">
            <a:miter lim="400000"/>
          </a:ln>
        </p:spPr>
      </p:pic>
      <p:sp>
        <p:nvSpPr>
          <p:cNvPr id="153" name="Shape 153"/>
          <p:cNvSpPr/>
          <p:nvPr>
            <p:ph type="sldNum" sz="quarter" idx="4294967295"/>
          </p:nvPr>
        </p:nvSpPr>
        <p:spPr>
          <a:xfrm>
            <a:off x="6311798" y="9258300"/>
            <a:ext cx="368503" cy="423898"/>
          </a:xfrm>
          <a:prstGeom prst="rect">
            <a:avLst/>
          </a:prstGeom>
          <a:extLst>
            <a:ext uri="{C572A759-6A51-4108-AA02-DFA0A04FC94B}">
              <ma14:wrappingTextBoxFlag xmlns:ma14="http://schemas.microsoft.com/office/mac/drawingml/2011/main" val="1"/>
            </a:ext>
          </a:extLst>
        </p:spPr>
        <p:txBody>
          <a:bodyPr wrap="none" lIns="72248" tIns="72248" rIns="72248" bIns="72248" anchor="t"/>
          <a:lstStyle>
            <a:lvl1pPr algn="ctr" defTabSz="410765">
              <a:defRPr sz="1800">
                <a:solidFill>
                  <a:srgbClr val="000000"/>
                </a:solidFill>
                <a:latin typeface="+mn-lt"/>
                <a:ea typeface="+mn-ea"/>
                <a:cs typeface="+mn-cs"/>
                <a:sym typeface="Helvetica Light"/>
              </a:defRPr>
            </a:lvl1pPr>
          </a:lstStyle>
          <a:p>
            <a:pPr lvl="0"/>
            <a:fld id="{86CB4B4D-7CA3-9044-876B-883B54F8677D}" type="slidenum"/>
          </a:p>
        </p:txBody>
      </p:sp>
    </p:spTree>
  </p:cSld>
  <p:clrMapOvr>
    <a:masterClrMapping/>
  </p:clrMapOvr>
  <p:transitio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9" name="Shape 309"/>
          <p:cNvSpPr/>
          <p:nvPr/>
        </p:nvSpPr>
        <p:spPr>
          <a:xfrm>
            <a:off x="4443306" y="9039437"/>
            <a:ext cx="4118187" cy="520700"/>
          </a:xfrm>
          <a:prstGeom prst="rect">
            <a:avLst/>
          </a:prstGeom>
          <a:ln w="12700">
            <a:miter lim="400000"/>
          </a:ln>
          <a:extLst>
            <a:ext uri="{C572A759-6A51-4108-AA02-DFA0A04FC94B}">
              <ma14:wrappingTextBoxFlag xmlns:ma14="http://schemas.microsoft.com/office/mac/drawingml/2011/main" val="1"/>
            </a:ext>
          </a:extLst>
        </p:spPr>
        <p:txBody>
          <a:bodyPr lIns="126435" tIns="72248" rIns="126435" bIns="72248" anchor="ctr">
            <a:spAutoFit/>
          </a:bodyPr>
          <a:lstStyle>
            <a:lvl1pPr defTabSz="650240">
              <a:defRPr sz="1706">
                <a:solidFill>
                  <a:srgbClr val="888888"/>
                </a:solidFill>
                <a:uFill>
                  <a:solidFill>
                    <a:srgbClr val="888888"/>
                  </a:solidFill>
                </a:uFill>
                <a:latin typeface="Helvetica"/>
                <a:ea typeface="Helvetica"/>
                <a:cs typeface="Helvetica"/>
                <a:sym typeface="Helvetica"/>
              </a:defRPr>
            </a:lvl1pPr>
          </a:lstStyle>
          <a:p>
            <a:pPr lvl="0">
              <a:defRPr sz="1800">
                <a:solidFill>
                  <a:srgbClr val="000000"/>
                </a:solidFill>
                <a:uFillTx/>
              </a:defRPr>
            </a:pPr>
            <a:r>
              <a:rPr sz="1706">
                <a:solidFill>
                  <a:srgbClr val="888888"/>
                </a:solidFill>
                <a:uFill>
                  <a:solidFill>
                    <a:srgbClr val="888888"/>
                  </a:solidFill>
                </a:uFill>
              </a:rPr>
              <a:t>following the missionary Spirit</a:t>
            </a:r>
          </a:p>
        </p:txBody>
      </p:sp>
      <p:pic>
        <p:nvPicPr>
          <p:cNvPr id="310" name="image1.jpg"/>
          <p:cNvPicPr/>
          <p:nvPr/>
        </p:nvPicPr>
        <p:blipFill>
          <a:blip r:embed="rId2">
            <a:extLst/>
          </a:blip>
          <a:stretch>
            <a:fillRect/>
          </a:stretch>
        </p:blipFill>
        <p:spPr>
          <a:xfrm>
            <a:off x="0" y="0"/>
            <a:ext cx="13004800" cy="9751211"/>
          </a:xfrm>
          <a:prstGeom prst="rect">
            <a:avLst/>
          </a:prstGeom>
          <a:ln w="12700">
            <a:miter lim="400000"/>
          </a:ln>
        </p:spPr>
      </p:pic>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2" name="Shape 312"/>
          <p:cNvSpPr/>
          <p:nvPr/>
        </p:nvSpPr>
        <p:spPr>
          <a:xfrm>
            <a:off x="4443306" y="9039437"/>
            <a:ext cx="4118187" cy="520700"/>
          </a:xfrm>
          <a:prstGeom prst="rect">
            <a:avLst/>
          </a:prstGeom>
          <a:ln w="12700">
            <a:miter lim="400000"/>
          </a:ln>
          <a:extLst>
            <a:ext uri="{C572A759-6A51-4108-AA02-DFA0A04FC94B}">
              <ma14:wrappingTextBoxFlag xmlns:ma14="http://schemas.microsoft.com/office/mac/drawingml/2011/main" val="1"/>
            </a:ext>
          </a:extLst>
        </p:spPr>
        <p:txBody>
          <a:bodyPr lIns="126435" tIns="72248" rIns="126435" bIns="72248" anchor="ctr">
            <a:spAutoFit/>
          </a:bodyPr>
          <a:lstStyle>
            <a:lvl1pPr defTabSz="650240">
              <a:defRPr sz="1706">
                <a:solidFill>
                  <a:srgbClr val="888888"/>
                </a:solidFill>
                <a:uFill>
                  <a:solidFill>
                    <a:srgbClr val="888888"/>
                  </a:solidFill>
                </a:uFill>
                <a:latin typeface="Helvetica"/>
                <a:ea typeface="Helvetica"/>
                <a:cs typeface="Helvetica"/>
                <a:sym typeface="Helvetica"/>
              </a:defRPr>
            </a:lvl1pPr>
          </a:lstStyle>
          <a:p>
            <a:pPr lvl="0">
              <a:defRPr sz="1800">
                <a:solidFill>
                  <a:srgbClr val="000000"/>
                </a:solidFill>
                <a:uFillTx/>
              </a:defRPr>
            </a:pPr>
            <a:r>
              <a:rPr sz="1706">
                <a:solidFill>
                  <a:srgbClr val="888888"/>
                </a:solidFill>
                <a:uFill>
                  <a:solidFill>
                    <a:srgbClr val="888888"/>
                  </a:solidFill>
                </a:uFill>
              </a:rPr>
              <a:t>following the missionary Spirit</a:t>
            </a:r>
          </a:p>
        </p:txBody>
      </p:sp>
      <p:pic>
        <p:nvPicPr>
          <p:cNvPr id="313" name="image1.jpg"/>
          <p:cNvPicPr/>
          <p:nvPr/>
        </p:nvPicPr>
        <p:blipFill>
          <a:blip r:embed="rId2">
            <a:extLst/>
          </a:blip>
          <a:stretch>
            <a:fillRect/>
          </a:stretch>
        </p:blipFill>
        <p:spPr>
          <a:xfrm>
            <a:off x="0" y="0"/>
            <a:ext cx="13004800" cy="9751211"/>
          </a:xfrm>
          <a:prstGeom prst="rect">
            <a:avLst/>
          </a:prstGeom>
          <a:ln w="12700">
            <a:miter lim="400000"/>
          </a:ln>
        </p:spPr>
      </p:pic>
      <p:sp>
        <p:nvSpPr>
          <p:cNvPr id="314" name="Shape 314"/>
          <p:cNvSpPr/>
          <p:nvPr/>
        </p:nvSpPr>
        <p:spPr>
          <a:xfrm rot="19064260">
            <a:off x="6616873" y="964437"/>
            <a:ext cx="1494614" cy="919228"/>
          </a:xfrm>
          <a:prstGeom prst="rect">
            <a:avLst/>
          </a:prstGeom>
          <a:ln w="12700">
            <a:miter lim="400000"/>
          </a:ln>
          <a:extLst>
            <a:ext uri="{C572A759-6A51-4108-AA02-DFA0A04FC94B}">
              <ma14:wrappingTextBoxFlag xmlns:ma14="http://schemas.microsoft.com/office/mac/drawingml/2011/main" val="1"/>
            </a:ext>
          </a:extLst>
        </p:spPr>
        <p:txBody>
          <a:bodyPr wrap="none" lIns="126435" tIns="72248" rIns="126435" bIns="72248">
            <a:spAutoFit/>
          </a:bodyPr>
          <a:lstStyle>
            <a:lvl1pPr algn="l" defTabSz="650240">
              <a:defRPr sz="5120">
                <a:solidFill>
                  <a:srgbClr val="E68421"/>
                </a:solidFill>
                <a:uFill>
                  <a:solidFill>
                    <a:srgbClr val="E68421"/>
                  </a:solidFill>
                </a:uFill>
                <a:latin typeface="Helvetica"/>
                <a:ea typeface="Helvetica"/>
                <a:cs typeface="Helvetica"/>
                <a:sym typeface="Helvetica"/>
              </a:defRPr>
            </a:lvl1pPr>
          </a:lstStyle>
          <a:p>
            <a:pPr lvl="0">
              <a:defRPr sz="1800">
                <a:solidFill>
                  <a:srgbClr val="000000"/>
                </a:solidFill>
                <a:uFillTx/>
              </a:defRPr>
            </a:pPr>
            <a:r>
              <a:rPr sz="5120">
                <a:solidFill>
                  <a:srgbClr val="E68421"/>
                </a:solidFill>
                <a:uFill>
                  <a:solidFill>
                    <a:srgbClr val="E68421"/>
                  </a:solidFill>
                </a:uFill>
              </a:rPr>
              <a:t>faith</a:t>
            </a:r>
          </a:p>
        </p:txBody>
      </p:sp>
      <p:sp>
        <p:nvSpPr>
          <p:cNvPr id="315" name="Shape 315"/>
          <p:cNvSpPr/>
          <p:nvPr/>
        </p:nvSpPr>
        <p:spPr>
          <a:xfrm rot="19675161">
            <a:off x="6869916" y="918804"/>
            <a:ext cx="3320080" cy="1707135"/>
          </a:xfrm>
          <a:prstGeom prst="rect">
            <a:avLst/>
          </a:prstGeom>
          <a:ln w="12700">
            <a:miter lim="400000"/>
          </a:ln>
          <a:extLst>
            <a:ext uri="{C572A759-6A51-4108-AA02-DFA0A04FC94B}">
              <ma14:wrappingTextBoxFlag xmlns:ma14="http://schemas.microsoft.com/office/mac/drawingml/2011/main" val="1"/>
            </a:ext>
          </a:extLst>
        </p:spPr>
        <p:txBody>
          <a:bodyPr wrap="none" lIns="126435" tIns="72248" rIns="126435" bIns="72248">
            <a:spAutoFit/>
          </a:bodyPr>
          <a:lstStyle/>
          <a:p>
            <a:pPr lvl="0" algn="l" defTabSz="650240">
              <a:defRPr sz="1800"/>
            </a:pPr>
            <a:r>
              <a:rPr sz="5120">
                <a:solidFill>
                  <a:srgbClr val="E68421"/>
                </a:solidFill>
                <a:uFill>
                  <a:solidFill>
                    <a:srgbClr val="E68421"/>
                  </a:solidFill>
                </a:uFill>
                <a:latin typeface="Helvetica"/>
                <a:ea typeface="Helvetica"/>
                <a:cs typeface="Helvetica"/>
                <a:sym typeface="Helvetica"/>
              </a:rPr>
              <a:t>contextual</a:t>
            </a:r>
            <a:endParaRPr sz="2560">
              <a:uFill>
                <a:solidFill/>
              </a:uFill>
              <a:latin typeface="Helvetica"/>
              <a:ea typeface="Helvetica"/>
              <a:cs typeface="Helvetica"/>
              <a:sym typeface="Helvetica"/>
            </a:endParaRPr>
          </a:p>
          <a:p>
            <a:pPr lvl="0" algn="l" defTabSz="650240">
              <a:defRPr sz="1800"/>
            </a:pPr>
            <a:r>
              <a:rPr sz="5120">
                <a:solidFill>
                  <a:srgbClr val="E68421"/>
                </a:solidFill>
                <a:uFill>
                  <a:solidFill>
                    <a:srgbClr val="E68421"/>
                  </a:solidFill>
                </a:uFill>
                <a:latin typeface="Helvetica"/>
                <a:ea typeface="Helvetica"/>
                <a:cs typeface="Helvetica"/>
                <a:sym typeface="Helvetica"/>
              </a:rPr>
              <a:t>mission</a:t>
            </a:r>
          </a:p>
        </p:txBody>
      </p:sp>
      <p:sp>
        <p:nvSpPr>
          <p:cNvPr id="316" name="Shape 316"/>
          <p:cNvSpPr/>
          <p:nvPr/>
        </p:nvSpPr>
        <p:spPr>
          <a:xfrm rot="2214063">
            <a:off x="6998833" y="7654561"/>
            <a:ext cx="1712102" cy="919227"/>
          </a:xfrm>
          <a:prstGeom prst="rect">
            <a:avLst/>
          </a:prstGeom>
          <a:ln w="12700">
            <a:miter lim="400000"/>
          </a:ln>
          <a:extLst>
            <a:ext uri="{C572A759-6A51-4108-AA02-DFA0A04FC94B}">
              <ma14:wrappingTextBoxFlag xmlns:ma14="http://schemas.microsoft.com/office/mac/drawingml/2011/main" val="1"/>
            </a:ext>
          </a:extLst>
        </p:spPr>
        <p:txBody>
          <a:bodyPr wrap="none" lIns="126435" tIns="72248" rIns="126435" bIns="72248">
            <a:spAutoFit/>
          </a:bodyPr>
          <a:lstStyle>
            <a:lvl1pPr algn="l" defTabSz="650240">
              <a:defRPr sz="5120">
                <a:uFill>
                  <a:solidFill/>
                </a:uFill>
                <a:latin typeface="Helvetica"/>
                <a:ea typeface="Helvetica"/>
                <a:cs typeface="Helvetica"/>
                <a:sym typeface="Helvetica"/>
              </a:defRPr>
            </a:lvl1pPr>
          </a:lstStyle>
          <a:p>
            <a:pPr lvl="0">
              <a:defRPr sz="1800">
                <a:uFillTx/>
              </a:defRPr>
            </a:pPr>
            <a:r>
              <a:rPr sz="5120">
                <a:uFill>
                  <a:solidFill/>
                </a:uFill>
              </a:rPr>
              <a:t>hope</a:t>
            </a:r>
          </a:p>
        </p:txBody>
      </p:sp>
      <p:sp>
        <p:nvSpPr>
          <p:cNvPr id="317" name="Shape 317"/>
          <p:cNvSpPr/>
          <p:nvPr/>
        </p:nvSpPr>
        <p:spPr>
          <a:xfrm rot="804238">
            <a:off x="7474876" y="5885567"/>
            <a:ext cx="3554554" cy="919227"/>
          </a:xfrm>
          <a:prstGeom prst="rect">
            <a:avLst/>
          </a:prstGeom>
          <a:ln w="12700">
            <a:miter lim="400000"/>
          </a:ln>
          <a:extLst>
            <a:ext uri="{C572A759-6A51-4108-AA02-DFA0A04FC94B}">
              <ma14:wrappingTextBoxFlag xmlns:ma14="http://schemas.microsoft.com/office/mac/drawingml/2011/main" val="1"/>
            </a:ext>
          </a:extLst>
        </p:spPr>
        <p:txBody>
          <a:bodyPr wrap="none" lIns="126435" tIns="72248" rIns="126435" bIns="72248">
            <a:spAutoFit/>
          </a:bodyPr>
          <a:lstStyle>
            <a:lvl1pPr algn="l" defTabSz="650240">
              <a:defRPr sz="5120">
                <a:solidFill>
                  <a:srgbClr val="E68421"/>
                </a:solidFill>
                <a:uFill>
                  <a:solidFill>
                    <a:srgbClr val="E68421"/>
                  </a:solidFill>
                </a:uFill>
                <a:latin typeface="Helvetica"/>
                <a:ea typeface="Helvetica"/>
                <a:cs typeface="Helvetica"/>
                <a:sym typeface="Helvetica"/>
              </a:defRPr>
            </a:lvl1pPr>
          </a:lstStyle>
          <a:p>
            <a:pPr lvl="0">
              <a:defRPr sz="1800">
                <a:solidFill>
                  <a:srgbClr val="000000"/>
                </a:solidFill>
                <a:uFillTx/>
              </a:defRPr>
            </a:pPr>
            <a:r>
              <a:rPr sz="5120">
                <a:solidFill>
                  <a:srgbClr val="E68421"/>
                </a:solidFill>
                <a:uFill>
                  <a:solidFill>
                    <a:srgbClr val="E68421"/>
                  </a:solidFill>
                </a:uFill>
              </a:rPr>
              <a:t>ecumenical</a:t>
            </a:r>
          </a:p>
        </p:txBody>
      </p:sp>
      <p:sp>
        <p:nvSpPr>
          <p:cNvPr id="318" name="Shape 318"/>
          <p:cNvSpPr/>
          <p:nvPr/>
        </p:nvSpPr>
        <p:spPr>
          <a:xfrm rot="276347">
            <a:off x="7568918" y="5027507"/>
            <a:ext cx="2687461" cy="919227"/>
          </a:xfrm>
          <a:prstGeom prst="rect">
            <a:avLst/>
          </a:prstGeom>
          <a:ln w="12700">
            <a:miter lim="400000"/>
          </a:ln>
          <a:extLst>
            <a:ext uri="{C572A759-6A51-4108-AA02-DFA0A04FC94B}">
              <ma14:wrappingTextBoxFlag xmlns:ma14="http://schemas.microsoft.com/office/mac/drawingml/2011/main" val="1"/>
            </a:ext>
          </a:extLst>
        </p:spPr>
        <p:txBody>
          <a:bodyPr wrap="none" lIns="126435" tIns="72248" rIns="126435" bIns="72248">
            <a:spAutoFit/>
          </a:bodyPr>
          <a:lstStyle>
            <a:lvl1pPr algn="l" defTabSz="650240">
              <a:defRPr sz="5120">
                <a:solidFill>
                  <a:srgbClr val="E68421"/>
                </a:solidFill>
                <a:uFill>
                  <a:solidFill>
                    <a:srgbClr val="E68421"/>
                  </a:solidFill>
                </a:uFill>
                <a:latin typeface="Helvetica"/>
                <a:ea typeface="Helvetica"/>
                <a:cs typeface="Helvetica"/>
                <a:sym typeface="Helvetica"/>
              </a:defRPr>
            </a:lvl1pPr>
          </a:lstStyle>
          <a:p>
            <a:pPr lvl="0">
              <a:defRPr sz="1800">
                <a:solidFill>
                  <a:srgbClr val="000000"/>
                </a:solidFill>
                <a:uFillTx/>
              </a:defRPr>
            </a:pPr>
            <a:r>
              <a:rPr sz="5120">
                <a:solidFill>
                  <a:srgbClr val="E68421"/>
                </a:solidFill>
                <a:uFill>
                  <a:solidFill>
                    <a:srgbClr val="E68421"/>
                  </a:solidFill>
                </a:uFill>
              </a:rPr>
              <a:t>vocation</a:t>
            </a:r>
          </a:p>
        </p:txBody>
      </p:sp>
      <p:sp>
        <p:nvSpPr>
          <p:cNvPr id="319" name="Shape 319"/>
          <p:cNvSpPr/>
          <p:nvPr/>
        </p:nvSpPr>
        <p:spPr>
          <a:xfrm rot="21501784">
            <a:off x="7474162" y="4264867"/>
            <a:ext cx="4241306" cy="919227"/>
          </a:xfrm>
          <a:prstGeom prst="rect">
            <a:avLst/>
          </a:prstGeom>
          <a:ln w="12700">
            <a:miter lim="400000"/>
          </a:ln>
          <a:extLst>
            <a:ext uri="{C572A759-6A51-4108-AA02-DFA0A04FC94B}">
              <ma14:wrappingTextBoxFlag xmlns:ma14="http://schemas.microsoft.com/office/mac/drawingml/2011/main" val="1"/>
            </a:ext>
          </a:extLst>
        </p:spPr>
        <p:txBody>
          <a:bodyPr wrap="none" lIns="126435" tIns="72248" rIns="126435" bIns="72248">
            <a:spAutoFit/>
          </a:bodyPr>
          <a:lstStyle>
            <a:lvl1pPr algn="l" defTabSz="650240">
              <a:defRPr sz="5120">
                <a:solidFill>
                  <a:srgbClr val="E68421"/>
                </a:solidFill>
                <a:uFill>
                  <a:solidFill>
                    <a:srgbClr val="E68421"/>
                  </a:solidFill>
                </a:uFill>
                <a:latin typeface="Helvetica"/>
                <a:ea typeface="Helvetica"/>
                <a:cs typeface="Helvetica"/>
                <a:sym typeface="Helvetica"/>
              </a:defRPr>
            </a:lvl1pPr>
          </a:lstStyle>
          <a:p>
            <a:pPr lvl="0">
              <a:defRPr sz="1800">
                <a:solidFill>
                  <a:srgbClr val="000000"/>
                </a:solidFill>
                <a:uFillTx/>
              </a:defRPr>
            </a:pPr>
            <a:r>
              <a:rPr sz="5120">
                <a:solidFill>
                  <a:srgbClr val="E68421"/>
                </a:solidFill>
                <a:uFill>
                  <a:solidFill>
                    <a:srgbClr val="E68421"/>
                  </a:solidFill>
                </a:uFill>
              </a:rPr>
              <a:t>living tradition</a:t>
            </a:r>
          </a:p>
        </p:txBody>
      </p:sp>
      <p:sp>
        <p:nvSpPr>
          <p:cNvPr id="320" name="Shape 320"/>
          <p:cNvSpPr/>
          <p:nvPr/>
        </p:nvSpPr>
        <p:spPr>
          <a:xfrm rot="21116960">
            <a:off x="7519504" y="3523798"/>
            <a:ext cx="2650314" cy="919227"/>
          </a:xfrm>
          <a:prstGeom prst="rect">
            <a:avLst/>
          </a:prstGeom>
          <a:ln w="12700">
            <a:miter lim="400000"/>
          </a:ln>
          <a:extLst>
            <a:ext uri="{C572A759-6A51-4108-AA02-DFA0A04FC94B}">
              <ma14:wrappingTextBoxFlag xmlns:ma14="http://schemas.microsoft.com/office/mac/drawingml/2011/main" val="1"/>
            </a:ext>
          </a:extLst>
        </p:spPr>
        <p:txBody>
          <a:bodyPr wrap="none" lIns="126435" tIns="72248" rIns="126435" bIns="72248">
            <a:spAutoFit/>
          </a:bodyPr>
          <a:lstStyle>
            <a:lvl1pPr algn="l" defTabSz="650240">
              <a:defRPr sz="5120">
                <a:solidFill>
                  <a:srgbClr val="E68421"/>
                </a:solidFill>
                <a:uFill>
                  <a:solidFill>
                    <a:srgbClr val="E68421"/>
                  </a:solidFill>
                </a:uFill>
                <a:latin typeface="Helvetica"/>
                <a:ea typeface="Helvetica"/>
                <a:cs typeface="Helvetica"/>
                <a:sym typeface="Helvetica"/>
              </a:defRPr>
            </a:lvl1pPr>
          </a:lstStyle>
          <a:p>
            <a:pPr lvl="0">
              <a:defRPr sz="1800">
                <a:solidFill>
                  <a:srgbClr val="000000"/>
                </a:solidFill>
                <a:uFillTx/>
              </a:defRPr>
            </a:pPr>
            <a:r>
              <a:rPr sz="5120">
                <a:solidFill>
                  <a:srgbClr val="E68421"/>
                </a:solidFill>
                <a:uFill>
                  <a:solidFill>
                    <a:srgbClr val="E68421"/>
                  </a:solidFill>
                </a:uFill>
              </a:rPr>
              <a:t>diversity</a:t>
            </a:r>
          </a:p>
        </p:txBody>
      </p:sp>
      <p:sp>
        <p:nvSpPr>
          <p:cNvPr id="321" name="Shape 321"/>
          <p:cNvSpPr/>
          <p:nvPr/>
        </p:nvSpPr>
        <p:spPr>
          <a:xfrm rot="20589972">
            <a:off x="7221908" y="2552578"/>
            <a:ext cx="3807284" cy="919227"/>
          </a:xfrm>
          <a:prstGeom prst="rect">
            <a:avLst/>
          </a:prstGeom>
          <a:ln w="12700">
            <a:miter lim="400000"/>
          </a:ln>
          <a:extLst>
            <a:ext uri="{C572A759-6A51-4108-AA02-DFA0A04FC94B}">
              <ma14:wrappingTextBoxFlag xmlns:ma14="http://schemas.microsoft.com/office/mac/drawingml/2011/main" val="1"/>
            </a:ext>
          </a:extLst>
        </p:spPr>
        <p:txBody>
          <a:bodyPr wrap="none" lIns="126435" tIns="72248" rIns="126435" bIns="72248">
            <a:spAutoFit/>
          </a:bodyPr>
          <a:lstStyle>
            <a:lvl1pPr algn="l" defTabSz="650240">
              <a:defRPr sz="5120">
                <a:solidFill>
                  <a:srgbClr val="E68421"/>
                </a:solidFill>
                <a:uFill>
                  <a:solidFill>
                    <a:srgbClr val="E68421"/>
                  </a:solidFill>
                </a:uFill>
                <a:latin typeface="Helvetica"/>
                <a:ea typeface="Helvetica"/>
                <a:cs typeface="Helvetica"/>
                <a:sym typeface="Helvetica"/>
              </a:defRPr>
            </a:lvl1pPr>
          </a:lstStyle>
          <a:p>
            <a:pPr lvl="0">
              <a:defRPr sz="1800">
                <a:solidFill>
                  <a:srgbClr val="000000"/>
                </a:solidFill>
                <a:uFillTx/>
              </a:defRPr>
            </a:pPr>
            <a:r>
              <a:rPr sz="5120">
                <a:solidFill>
                  <a:srgbClr val="E68421"/>
                </a:solidFill>
                <a:uFill>
                  <a:solidFill>
                    <a:srgbClr val="E68421"/>
                  </a:solidFill>
                </a:uFill>
              </a:rPr>
              <a:t>discernment</a:t>
            </a:r>
          </a:p>
        </p:txBody>
      </p:sp>
      <p:sp>
        <p:nvSpPr>
          <p:cNvPr id="322" name="Shape 322"/>
          <p:cNvSpPr/>
          <p:nvPr/>
        </p:nvSpPr>
        <p:spPr>
          <a:xfrm rot="1641014">
            <a:off x="7066010" y="7597929"/>
            <a:ext cx="3808237" cy="919227"/>
          </a:xfrm>
          <a:prstGeom prst="rect">
            <a:avLst/>
          </a:prstGeom>
          <a:ln w="12700">
            <a:miter lim="400000"/>
          </a:ln>
          <a:extLst>
            <a:ext uri="{C572A759-6A51-4108-AA02-DFA0A04FC94B}">
              <ma14:wrappingTextBoxFlag xmlns:ma14="http://schemas.microsoft.com/office/mac/drawingml/2011/main" val="1"/>
            </a:ext>
          </a:extLst>
        </p:spPr>
        <p:txBody>
          <a:bodyPr wrap="none" lIns="126435" tIns="72248" rIns="126435" bIns="72248">
            <a:spAutoFit/>
          </a:bodyPr>
          <a:lstStyle>
            <a:lvl1pPr algn="l" defTabSz="650240">
              <a:defRPr sz="5120">
                <a:solidFill>
                  <a:srgbClr val="E68421"/>
                </a:solidFill>
                <a:uFill>
                  <a:solidFill>
                    <a:srgbClr val="E68421"/>
                  </a:solidFill>
                </a:uFill>
                <a:latin typeface="Helvetica"/>
                <a:ea typeface="Helvetica"/>
                <a:cs typeface="Helvetica"/>
                <a:sym typeface="Helvetica"/>
              </a:defRPr>
            </a:lvl1pPr>
          </a:lstStyle>
          <a:p>
            <a:pPr lvl="0">
              <a:defRPr sz="1800">
                <a:solidFill>
                  <a:srgbClr val="000000"/>
                </a:solidFill>
                <a:uFillTx/>
              </a:defRPr>
            </a:pPr>
            <a:r>
              <a:rPr sz="5120">
                <a:solidFill>
                  <a:srgbClr val="E68421"/>
                </a:solidFill>
                <a:uFill>
                  <a:solidFill>
                    <a:srgbClr val="E68421"/>
                  </a:solidFill>
                </a:uFill>
              </a:rPr>
              <a:t>international</a:t>
            </a:r>
          </a:p>
        </p:txBody>
      </p:sp>
      <p:sp>
        <p:nvSpPr>
          <p:cNvPr id="323" name="Shape 323"/>
          <p:cNvSpPr/>
          <p:nvPr/>
        </p:nvSpPr>
        <p:spPr>
          <a:xfrm rot="1173951">
            <a:off x="7308585" y="6628066"/>
            <a:ext cx="3518676" cy="919227"/>
          </a:xfrm>
          <a:prstGeom prst="rect">
            <a:avLst/>
          </a:prstGeom>
          <a:ln w="12700">
            <a:miter lim="400000"/>
          </a:ln>
          <a:extLst>
            <a:ext uri="{C572A759-6A51-4108-AA02-DFA0A04FC94B}">
              <ma14:wrappingTextBoxFlag xmlns:ma14="http://schemas.microsoft.com/office/mac/drawingml/2011/main" val="1"/>
            </a:ext>
          </a:extLst>
        </p:spPr>
        <p:txBody>
          <a:bodyPr wrap="none" lIns="126435" tIns="72248" rIns="126435" bIns="72248">
            <a:spAutoFit/>
          </a:bodyPr>
          <a:lstStyle>
            <a:lvl1pPr algn="l" defTabSz="650240">
              <a:defRPr sz="5120">
                <a:solidFill>
                  <a:srgbClr val="E68421"/>
                </a:solidFill>
                <a:uFill>
                  <a:solidFill>
                    <a:srgbClr val="E68421"/>
                  </a:solidFill>
                </a:uFill>
                <a:latin typeface="Helvetica"/>
                <a:ea typeface="Helvetica"/>
                <a:cs typeface="Helvetica"/>
                <a:sym typeface="Helvetica"/>
              </a:defRPr>
            </a:lvl1pPr>
          </a:lstStyle>
          <a:p>
            <a:pPr lvl="0">
              <a:defRPr sz="1800">
                <a:solidFill>
                  <a:srgbClr val="000000"/>
                </a:solidFill>
                <a:uFillTx/>
              </a:defRPr>
            </a:pPr>
            <a:r>
              <a:rPr sz="5120">
                <a:solidFill>
                  <a:srgbClr val="E68421"/>
                </a:solidFill>
                <a:uFill>
                  <a:solidFill>
                    <a:srgbClr val="E68421"/>
                  </a:solidFill>
                </a:uFill>
              </a:rPr>
              <a:t>partnership</a:t>
            </a:r>
          </a:p>
        </p:txBody>
      </p:sp>
    </p:spTree>
  </p:cSld>
  <p:clrMapOvr>
    <a:masterClrMapping/>
  </p:clrMapOvr>
  <p:transitio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5" name="Shape 325"/>
          <p:cNvSpPr/>
          <p:nvPr/>
        </p:nvSpPr>
        <p:spPr>
          <a:xfrm>
            <a:off x="0" y="8985956"/>
            <a:ext cx="13004800" cy="767644"/>
          </a:xfrm>
          <a:prstGeom prst="rect">
            <a:avLst/>
          </a:prstGeom>
          <a:solidFill>
            <a:srgbClr val="167AA0"/>
          </a:solidFill>
          <a:ln>
            <a:miter/>
          </a:ln>
        </p:spPr>
        <p:txBody>
          <a:bodyPr lIns="72248" tIns="72248" rIns="72248" bIns="72248" anchor="ctr"/>
          <a:lstStyle/>
          <a:p>
            <a:pPr lvl="0" defTabSz="830862">
              <a:defRPr sz="3413">
                <a:solidFill>
                  <a:srgbClr val="FFFFFF"/>
                </a:solidFill>
              </a:defRPr>
            </a:pPr>
          </a:p>
        </p:txBody>
      </p:sp>
      <p:pic>
        <p:nvPicPr>
          <p:cNvPr id="326" name="image1.png"/>
          <p:cNvPicPr/>
          <p:nvPr/>
        </p:nvPicPr>
        <p:blipFill>
          <a:blip r:embed="rId2">
            <a:extLst/>
          </a:blip>
          <a:stretch>
            <a:fillRect/>
          </a:stretch>
        </p:blipFill>
        <p:spPr>
          <a:xfrm>
            <a:off x="153528" y="153528"/>
            <a:ext cx="2560321" cy="1280162"/>
          </a:xfrm>
          <a:prstGeom prst="rect">
            <a:avLst/>
          </a:prstGeom>
          <a:ln w="12700">
            <a:miter lim="400000"/>
          </a:ln>
        </p:spPr>
      </p:pic>
      <p:pic>
        <p:nvPicPr>
          <p:cNvPr id="327" name="image2.png"/>
          <p:cNvPicPr/>
          <p:nvPr/>
        </p:nvPicPr>
        <p:blipFill>
          <a:blip r:embed="rId3">
            <a:extLst/>
          </a:blip>
          <a:stretch>
            <a:fillRect/>
          </a:stretch>
        </p:blipFill>
        <p:spPr>
          <a:xfrm>
            <a:off x="-1" y="8985956"/>
            <a:ext cx="1535290" cy="767644"/>
          </a:xfrm>
          <a:prstGeom prst="rect">
            <a:avLst/>
          </a:prstGeom>
          <a:ln w="12700">
            <a:miter lim="400000"/>
          </a:ln>
        </p:spPr>
      </p:pic>
      <p:sp>
        <p:nvSpPr>
          <p:cNvPr id="328" name="Shape 328"/>
          <p:cNvSpPr/>
          <p:nvPr/>
        </p:nvSpPr>
        <p:spPr>
          <a:xfrm>
            <a:off x="1625599" y="9114650"/>
            <a:ext cx="9064979" cy="638950"/>
          </a:xfrm>
          <a:prstGeom prst="rect">
            <a:avLst/>
          </a:prstGeom>
          <a:ln w="12700">
            <a:miter lim="400000"/>
          </a:ln>
          <a:extLst>
            <a:ext uri="{C572A759-6A51-4108-AA02-DFA0A04FC94B}">
              <ma14:wrappingTextBoxFlag xmlns:ma14="http://schemas.microsoft.com/office/mac/drawingml/2011/main" val="1"/>
            </a:ext>
          </a:extLst>
        </p:spPr>
        <p:txBody>
          <a:bodyPr lIns="126435" tIns="72248" rIns="126435" bIns="72248">
            <a:spAutoFit/>
          </a:bodyPr>
          <a:lstStyle>
            <a:lvl1pPr algn="l" defTabSz="650240">
              <a:defRPr sz="2844">
                <a:solidFill>
                  <a:srgbClr val="F2EFE4"/>
                </a:solidFill>
                <a:uFill>
                  <a:solidFill>
                    <a:srgbClr val="F2EFE4"/>
                  </a:solidFill>
                </a:uFill>
                <a:latin typeface="Trebuchet MS"/>
                <a:ea typeface="Trebuchet MS"/>
                <a:cs typeface="Trebuchet MS"/>
                <a:sym typeface="Trebuchet MS"/>
              </a:defRPr>
            </a:lvl1pPr>
          </a:lstStyle>
          <a:p>
            <a:pPr lvl="0">
              <a:defRPr sz="1800">
                <a:solidFill>
                  <a:srgbClr val="000000"/>
                </a:solidFill>
                <a:uFillTx/>
              </a:defRPr>
            </a:pPr>
            <a:r>
              <a:rPr sz="2844">
                <a:solidFill>
                  <a:srgbClr val="F2EFE4"/>
                </a:solidFill>
                <a:uFill>
                  <a:solidFill>
                    <a:srgbClr val="F2EFE4"/>
                  </a:solidFill>
                </a:uFill>
              </a:rPr>
              <a:t>Fresh Expressions</a:t>
            </a:r>
          </a:p>
        </p:txBody>
      </p:sp>
      <p:sp>
        <p:nvSpPr>
          <p:cNvPr id="329" name="Shape 329"/>
          <p:cNvSpPr/>
          <p:nvPr/>
        </p:nvSpPr>
        <p:spPr>
          <a:xfrm>
            <a:off x="11889458" y="9114650"/>
            <a:ext cx="1022774" cy="638950"/>
          </a:xfrm>
          <a:prstGeom prst="rect">
            <a:avLst/>
          </a:prstGeom>
          <a:ln w="12700">
            <a:miter lim="400000"/>
          </a:ln>
          <a:extLst>
            <a:ext uri="{C572A759-6A51-4108-AA02-DFA0A04FC94B}">
              <ma14:wrappingTextBoxFlag xmlns:ma14="http://schemas.microsoft.com/office/mac/drawingml/2011/main" val="1"/>
            </a:ext>
          </a:extLst>
        </p:spPr>
        <p:txBody>
          <a:bodyPr lIns="126435" tIns="72248" rIns="126435" bIns="72248">
            <a:spAutoFit/>
          </a:bodyPr>
          <a:lstStyle>
            <a:lvl1pPr algn="r" defTabSz="650240">
              <a:defRPr sz="2844">
                <a:uFill>
                  <a:solidFill/>
                </a:uFill>
                <a:latin typeface="Trebuchet MS"/>
                <a:ea typeface="Trebuchet MS"/>
                <a:cs typeface="Trebuchet MS"/>
                <a:sym typeface="Trebuchet MS"/>
              </a:defRPr>
            </a:lvl1pPr>
          </a:lstStyle>
          <a:p>
            <a:pPr lvl="0">
              <a:defRPr sz="1800">
                <a:uFillTx/>
              </a:defRPr>
            </a:pPr>
            <a:r>
              <a:rPr sz="2844">
                <a:uFill>
                  <a:solidFill/>
                </a:uFill>
              </a:rPr>
              <a:t>1</a:t>
            </a:r>
          </a:p>
        </p:txBody>
      </p:sp>
      <p:sp>
        <p:nvSpPr>
          <p:cNvPr id="330" name="Shape 330"/>
          <p:cNvSpPr/>
          <p:nvPr>
            <p:ph type="title"/>
          </p:nvPr>
        </p:nvSpPr>
        <p:spPr>
          <a:xfrm>
            <a:off x="223521" y="6032782"/>
            <a:ext cx="12356816" cy="2661921"/>
          </a:xfrm>
          <a:prstGeom prst="rect">
            <a:avLst/>
          </a:prstGeom>
        </p:spPr>
        <p:txBody>
          <a:bodyPr lIns="126435" tIns="72248" rIns="126435" bIns="72248"/>
          <a:lstStyle>
            <a:lvl1pPr algn="l" defTabSz="858316">
              <a:defRPr b="1" sz="5632">
                <a:solidFill>
                  <a:srgbClr val="094053"/>
                </a:solidFill>
                <a:uFill>
                  <a:solidFill>
                    <a:srgbClr val="094053"/>
                  </a:solidFill>
                </a:uFill>
                <a:latin typeface="Trebuchet MS"/>
                <a:ea typeface="Trebuchet MS"/>
                <a:cs typeface="Trebuchet MS"/>
                <a:sym typeface="Trebuchet MS"/>
              </a:defRPr>
            </a:lvl1pPr>
          </a:lstStyle>
          <a:p>
            <a:pPr lvl="0">
              <a:defRPr b="0" sz="1800">
                <a:solidFill>
                  <a:srgbClr val="000000"/>
                </a:solidFill>
                <a:uFillTx/>
              </a:defRPr>
            </a:pPr>
            <a:r>
              <a:rPr b="1" sz="5632">
                <a:solidFill>
                  <a:srgbClr val="094053"/>
                </a:solidFill>
                <a:uFill>
                  <a:solidFill>
                    <a:srgbClr val="094053"/>
                  </a:solidFill>
                </a:uFill>
              </a:rPr>
              <a:t>Denominations and the Missional Church - UK Perspectives </a:t>
            </a:r>
            <a:endParaRPr b="1" sz="5632">
              <a:solidFill>
                <a:srgbClr val="094053"/>
              </a:solidFill>
              <a:uFill>
                <a:solidFill>
                  <a:srgbClr val="094053"/>
                </a:solidFill>
              </a:uFill>
            </a:endParaRPr>
          </a:p>
        </p:txBody>
      </p:sp>
      <p:sp>
        <p:nvSpPr>
          <p:cNvPr id="331" name="Shape 331"/>
          <p:cNvSpPr/>
          <p:nvPr>
            <p:ph type="body" idx="1"/>
          </p:nvPr>
        </p:nvSpPr>
        <p:spPr>
          <a:xfrm>
            <a:off x="223520" y="3341511"/>
            <a:ext cx="6755272" cy="2661921"/>
          </a:xfrm>
          <a:prstGeom prst="rect">
            <a:avLst/>
          </a:prstGeom>
        </p:spPr>
        <p:txBody>
          <a:bodyPr lIns="126435" tIns="72248" rIns="126435" bIns="72248"/>
          <a:lstStyle>
            <a:lvl1pPr marL="0" indent="0" defTabSz="1300480">
              <a:spcBef>
                <a:spcPts val="800"/>
              </a:spcBef>
              <a:buSzTx/>
              <a:buNone/>
              <a:defRPr sz="5120">
                <a:uFill>
                  <a:solidFill/>
                </a:uFill>
                <a:latin typeface="Trebuchet MS"/>
                <a:ea typeface="Trebuchet MS"/>
                <a:cs typeface="Trebuchet MS"/>
                <a:sym typeface="Trebuchet MS"/>
              </a:defRPr>
            </a:lvl1pPr>
          </a:lstStyle>
          <a:p>
            <a:pPr lvl="0">
              <a:defRPr sz="1800">
                <a:uFillTx/>
              </a:defRPr>
            </a:pPr>
            <a:r>
              <a:rPr sz="5120">
                <a:uFill>
                  <a:solidFill/>
                </a:uFill>
              </a:rPr>
              <a:t>+Graham Cray </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5" name="image1.png"/>
          <p:cNvPicPr/>
          <p:nvPr/>
        </p:nvPicPr>
        <p:blipFill>
          <a:blip r:embed="rId2">
            <a:extLst/>
          </a:blip>
          <a:stretch>
            <a:fillRect/>
          </a:stretch>
        </p:blipFill>
        <p:spPr>
          <a:xfrm>
            <a:off x="153528" y="153528"/>
            <a:ext cx="2560321" cy="1280162"/>
          </a:xfrm>
          <a:prstGeom prst="rect">
            <a:avLst/>
          </a:prstGeom>
          <a:ln w="12700">
            <a:miter lim="400000"/>
          </a:ln>
        </p:spPr>
      </p:pic>
      <p:sp>
        <p:nvSpPr>
          <p:cNvPr id="156" name="Shape 156"/>
          <p:cNvSpPr/>
          <p:nvPr/>
        </p:nvSpPr>
        <p:spPr>
          <a:xfrm>
            <a:off x="0" y="8985956"/>
            <a:ext cx="13004800" cy="767644"/>
          </a:xfrm>
          <a:prstGeom prst="rect">
            <a:avLst/>
          </a:prstGeom>
          <a:solidFill>
            <a:srgbClr val="167AA0"/>
          </a:solidFill>
          <a:ln>
            <a:miter/>
          </a:ln>
        </p:spPr>
        <p:txBody>
          <a:bodyPr lIns="72248" tIns="72248" rIns="72248" bIns="72248" anchor="ctr"/>
          <a:lstStyle/>
          <a:p>
            <a:pPr lvl="0" defTabSz="830862">
              <a:defRPr sz="3413">
                <a:solidFill>
                  <a:srgbClr val="FFFFFF"/>
                </a:solidFill>
              </a:defRPr>
            </a:pPr>
          </a:p>
        </p:txBody>
      </p:sp>
      <p:pic>
        <p:nvPicPr>
          <p:cNvPr id="157" name="image2.png"/>
          <p:cNvPicPr/>
          <p:nvPr/>
        </p:nvPicPr>
        <p:blipFill>
          <a:blip r:embed="rId3">
            <a:extLst/>
          </a:blip>
          <a:stretch>
            <a:fillRect/>
          </a:stretch>
        </p:blipFill>
        <p:spPr>
          <a:xfrm>
            <a:off x="-1" y="8985956"/>
            <a:ext cx="1535290" cy="767644"/>
          </a:xfrm>
          <a:prstGeom prst="rect">
            <a:avLst/>
          </a:prstGeom>
          <a:ln w="12700">
            <a:miter lim="400000"/>
          </a:ln>
        </p:spPr>
      </p:pic>
      <p:sp>
        <p:nvSpPr>
          <p:cNvPr id="158" name="Shape 158"/>
          <p:cNvSpPr/>
          <p:nvPr>
            <p:ph type="title"/>
          </p:nvPr>
        </p:nvSpPr>
        <p:spPr>
          <a:xfrm>
            <a:off x="2871893" y="153528"/>
            <a:ext cx="9911646" cy="1347895"/>
          </a:xfrm>
          <a:prstGeom prst="rect">
            <a:avLst/>
          </a:prstGeom>
        </p:spPr>
        <p:txBody>
          <a:bodyPr lIns="126435" tIns="72248" rIns="126435" bIns="72248"/>
          <a:lstStyle>
            <a:lvl1pPr algn="r" defTabSz="1300480">
              <a:defRPr b="1" sz="5688">
                <a:solidFill>
                  <a:srgbClr val="094053"/>
                </a:solidFill>
                <a:uFill>
                  <a:solidFill>
                    <a:srgbClr val="094053"/>
                  </a:solidFill>
                </a:uFill>
                <a:latin typeface="Trebuchet MS"/>
                <a:ea typeface="Trebuchet MS"/>
                <a:cs typeface="Trebuchet MS"/>
                <a:sym typeface="Trebuchet MS"/>
              </a:defRPr>
            </a:lvl1pPr>
          </a:lstStyle>
          <a:p>
            <a:pPr lvl="0">
              <a:defRPr b="0" sz="1800">
                <a:solidFill>
                  <a:srgbClr val="000000"/>
                </a:solidFill>
                <a:uFillTx/>
              </a:defRPr>
            </a:pPr>
            <a:r>
              <a:rPr b="1" sz="5688">
                <a:solidFill>
                  <a:srgbClr val="094053"/>
                </a:solidFill>
                <a:uFill>
                  <a:solidFill>
                    <a:srgbClr val="094053"/>
                  </a:solidFill>
                </a:uFill>
              </a:rPr>
              <a:t>A Tale Of Two Reports</a:t>
            </a:r>
          </a:p>
        </p:txBody>
      </p:sp>
      <p:pic>
        <p:nvPicPr>
          <p:cNvPr id="159" name="image20.jpg"/>
          <p:cNvPicPr/>
          <p:nvPr/>
        </p:nvPicPr>
        <p:blipFill>
          <a:blip r:embed="rId4">
            <a:extLst/>
          </a:blip>
          <a:stretch>
            <a:fillRect/>
          </a:stretch>
        </p:blipFill>
        <p:spPr>
          <a:xfrm>
            <a:off x="7477760" y="2275839"/>
            <a:ext cx="4115930" cy="5836357"/>
          </a:xfrm>
          <a:prstGeom prst="rect">
            <a:avLst/>
          </a:prstGeom>
          <a:ln w="12700">
            <a:miter lim="400000"/>
          </a:ln>
          <a:effectLst>
            <a:outerShdw sx="100000" sy="100000" kx="0" ky="0" algn="b" rotWithShape="0" blurRad="63500" dist="107762" dir="2700000">
              <a:srgbClr val="000000">
                <a:alpha val="50000"/>
              </a:srgbClr>
            </a:outerShdw>
          </a:effectLst>
        </p:spPr>
      </p:pic>
      <p:pic>
        <p:nvPicPr>
          <p:cNvPr id="160" name="image10.jpg"/>
          <p:cNvPicPr/>
          <p:nvPr/>
        </p:nvPicPr>
        <p:blipFill>
          <a:blip r:embed="rId5">
            <a:extLst/>
          </a:blip>
          <a:stretch>
            <a:fillRect/>
          </a:stretch>
        </p:blipFill>
        <p:spPr>
          <a:xfrm>
            <a:off x="1282417" y="2275840"/>
            <a:ext cx="4479432" cy="644369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159"/>
                                        </p:tgtEl>
                                        <p:attrNameLst>
                                          <p:attrName>style.visibility</p:attrName>
                                        </p:attrNameLst>
                                      </p:cBhvr>
                                      <p:to>
                                        <p:strVal val="visible"/>
                                      </p:to>
                                    </p:set>
                                    <p:animEffect filter="wipe(left)" transition="in">
                                      <p:cBhvr>
                                        <p:cTn id="7" dur="5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9"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Shape 162"/>
          <p:cNvSpPr/>
          <p:nvPr>
            <p:ph type="title"/>
          </p:nvPr>
        </p:nvSpPr>
        <p:spPr>
          <a:xfrm>
            <a:off x="650239" y="395111"/>
            <a:ext cx="11704321" cy="1621086"/>
          </a:xfrm>
          <a:prstGeom prst="rect">
            <a:avLst/>
          </a:prstGeom>
        </p:spPr>
        <p:txBody>
          <a:bodyPr/>
          <a:lstStyle/>
          <a:p>
            <a:pPr lvl="0">
              <a:defRPr b="0" sz="1800">
                <a:solidFill>
                  <a:srgbClr val="000000"/>
                </a:solidFill>
                <a:uFillTx/>
              </a:defRPr>
            </a:pPr>
            <a:r>
              <a:rPr b="1" sz="5600">
                <a:solidFill>
                  <a:srgbClr val="094053"/>
                </a:solidFill>
                <a:uFill>
                  <a:solidFill>
                    <a:srgbClr val="094053"/>
                  </a:solidFill>
                </a:uFill>
              </a:rPr>
              <a:t>MISSION SHAPED CHURCH</a:t>
            </a:r>
          </a:p>
        </p:txBody>
      </p:sp>
      <p:sp>
        <p:nvSpPr>
          <p:cNvPr id="163" name="Shape 163"/>
          <p:cNvSpPr/>
          <p:nvPr>
            <p:ph type="body" idx="1"/>
          </p:nvPr>
        </p:nvSpPr>
        <p:spPr>
          <a:xfrm>
            <a:off x="650239" y="2275840"/>
            <a:ext cx="5743787" cy="6443698"/>
          </a:xfrm>
          <a:prstGeom prst="rect">
            <a:avLst/>
          </a:prstGeom>
        </p:spPr>
        <p:txBody>
          <a:bodyPr/>
          <a:lstStyle/>
          <a:p>
            <a:pPr lvl="0">
              <a:defRPr sz="1800">
                <a:uFillTx/>
              </a:defRPr>
            </a:pPr>
            <a:r>
              <a:rPr sz="5000">
                <a:uFill>
                  <a:solidFill/>
                </a:uFill>
              </a:rPr>
              <a:t>‘church planting and fresh expressions of church in a changing context.’</a:t>
            </a:r>
            <a:endParaRPr sz="5000">
              <a:uFill>
                <a:solidFill/>
              </a:uFill>
            </a:endParaRPr>
          </a:p>
          <a:p>
            <a:pPr lvl="0" marL="361950" indent="-361950">
              <a:spcBef>
                <a:spcPts val="600"/>
              </a:spcBef>
              <a:defRPr sz="1800">
                <a:uFillTx/>
              </a:defRPr>
            </a:pPr>
            <a:r>
              <a:rPr sz="3800">
                <a:uFill>
                  <a:solidFill/>
                </a:uFill>
              </a:rPr>
              <a:t>General Synod </a:t>
            </a:r>
            <a:endParaRPr sz="3800">
              <a:uFill>
                <a:solidFill/>
              </a:uFill>
            </a:endParaRPr>
          </a:p>
          <a:p>
            <a:pPr lvl="0" marL="361950" indent="-361950">
              <a:spcBef>
                <a:spcPts val="600"/>
              </a:spcBef>
              <a:defRPr sz="1800">
                <a:uFillTx/>
              </a:defRPr>
            </a:pPr>
            <a:r>
              <a:rPr sz="3800">
                <a:uFill>
                  <a:solidFill/>
                </a:uFill>
              </a:rPr>
              <a:t>Feb. 2004</a:t>
            </a:r>
          </a:p>
        </p:txBody>
      </p:sp>
      <p:pic>
        <p:nvPicPr>
          <p:cNvPr id="164" name="image20.jpg"/>
          <p:cNvPicPr/>
          <p:nvPr/>
        </p:nvPicPr>
        <p:blipFill>
          <a:blip r:embed="rId2">
            <a:extLst/>
          </a:blip>
          <a:stretch>
            <a:fillRect/>
          </a:stretch>
        </p:blipFill>
        <p:spPr>
          <a:xfrm>
            <a:off x="7209085" y="2275840"/>
            <a:ext cx="4544906" cy="6443698"/>
          </a:xfrm>
          <a:prstGeom prst="rect">
            <a:avLst/>
          </a:prstGeom>
          <a:ln w="12700">
            <a:miter lim="400000"/>
          </a:ln>
          <a:effectLst>
            <a:outerShdw sx="100000" sy="100000" kx="0" ky="0" algn="b" rotWithShape="0" blurRad="88900" dist="152400" dir="2700000">
              <a:srgbClr val="808080">
                <a:alpha val="50000"/>
              </a:srgbClr>
            </a:outerShdw>
          </a:effectLst>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164"/>
                                        </p:tgtEl>
                                        <p:attrNameLst>
                                          <p:attrName>style.visibility</p:attrName>
                                        </p:attrNameLst>
                                      </p:cBhvr>
                                      <p:to>
                                        <p:strVal val="visible"/>
                                      </p:to>
                                    </p:set>
                                    <p:animEffect filter="wipe(left)" transition="in">
                                      <p:cBhvr>
                                        <p:cTn id="7" dur="5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4"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6" name="image1.png"/>
          <p:cNvPicPr/>
          <p:nvPr/>
        </p:nvPicPr>
        <p:blipFill>
          <a:blip r:embed="rId2">
            <a:extLst/>
          </a:blip>
          <a:stretch>
            <a:fillRect/>
          </a:stretch>
        </p:blipFill>
        <p:spPr>
          <a:xfrm>
            <a:off x="153528" y="153528"/>
            <a:ext cx="2560321" cy="1280162"/>
          </a:xfrm>
          <a:prstGeom prst="rect">
            <a:avLst/>
          </a:prstGeom>
          <a:ln w="12700">
            <a:miter lim="400000"/>
          </a:ln>
        </p:spPr>
      </p:pic>
      <p:sp>
        <p:nvSpPr>
          <p:cNvPr id="167" name="Shape 167"/>
          <p:cNvSpPr/>
          <p:nvPr/>
        </p:nvSpPr>
        <p:spPr>
          <a:xfrm>
            <a:off x="0" y="8985956"/>
            <a:ext cx="13004800" cy="767644"/>
          </a:xfrm>
          <a:prstGeom prst="rect">
            <a:avLst/>
          </a:prstGeom>
          <a:solidFill>
            <a:srgbClr val="167AA0"/>
          </a:solidFill>
          <a:ln>
            <a:miter/>
          </a:ln>
        </p:spPr>
        <p:txBody>
          <a:bodyPr lIns="72248" tIns="72248" rIns="72248" bIns="72248" anchor="ctr"/>
          <a:lstStyle/>
          <a:p>
            <a:pPr lvl="0" defTabSz="830862">
              <a:defRPr sz="3413">
                <a:solidFill>
                  <a:srgbClr val="FFFFFF"/>
                </a:solidFill>
              </a:defRPr>
            </a:pPr>
          </a:p>
        </p:txBody>
      </p:sp>
      <p:pic>
        <p:nvPicPr>
          <p:cNvPr id="168" name="image2.png"/>
          <p:cNvPicPr/>
          <p:nvPr/>
        </p:nvPicPr>
        <p:blipFill>
          <a:blip r:embed="rId3">
            <a:extLst/>
          </a:blip>
          <a:stretch>
            <a:fillRect/>
          </a:stretch>
        </p:blipFill>
        <p:spPr>
          <a:xfrm>
            <a:off x="-1" y="8985956"/>
            <a:ext cx="1535290" cy="767644"/>
          </a:xfrm>
          <a:prstGeom prst="rect">
            <a:avLst/>
          </a:prstGeom>
          <a:ln w="12700">
            <a:miter lim="400000"/>
          </a:ln>
        </p:spPr>
      </p:pic>
      <p:sp>
        <p:nvSpPr>
          <p:cNvPr id="169" name="Shape 169"/>
          <p:cNvSpPr/>
          <p:nvPr>
            <p:ph type="title"/>
          </p:nvPr>
        </p:nvSpPr>
        <p:spPr>
          <a:xfrm>
            <a:off x="2871893" y="153528"/>
            <a:ext cx="9911646" cy="1347895"/>
          </a:xfrm>
          <a:prstGeom prst="rect">
            <a:avLst/>
          </a:prstGeom>
        </p:spPr>
        <p:txBody>
          <a:bodyPr lIns="126435" tIns="72248" rIns="126435" bIns="72248"/>
          <a:lstStyle>
            <a:lvl1pPr algn="r" defTabSz="1300480">
              <a:defRPr b="1" sz="5688">
                <a:solidFill>
                  <a:srgbClr val="094053"/>
                </a:solidFill>
                <a:uFill>
                  <a:solidFill>
                    <a:srgbClr val="094053"/>
                  </a:solidFill>
                </a:uFill>
                <a:latin typeface="Trebuchet MS"/>
                <a:ea typeface="Trebuchet MS"/>
                <a:cs typeface="Trebuchet MS"/>
                <a:sym typeface="Trebuchet MS"/>
              </a:defRPr>
            </a:lvl1pPr>
          </a:lstStyle>
          <a:p>
            <a:pPr lvl="0">
              <a:defRPr b="0" sz="1800">
                <a:solidFill>
                  <a:srgbClr val="000000"/>
                </a:solidFill>
                <a:uFillTx/>
              </a:defRPr>
            </a:pPr>
            <a:r>
              <a:rPr b="1" sz="5688">
                <a:solidFill>
                  <a:srgbClr val="094053"/>
                </a:solidFill>
                <a:uFill>
                  <a:solidFill>
                    <a:srgbClr val="094053"/>
                  </a:solidFill>
                </a:uFill>
              </a:rPr>
              <a:t>ARCHBISHOP ROWAN</a:t>
            </a:r>
          </a:p>
        </p:txBody>
      </p:sp>
      <p:sp>
        <p:nvSpPr>
          <p:cNvPr id="170" name="Shape 170"/>
          <p:cNvSpPr/>
          <p:nvPr>
            <p:ph type="body" idx="1"/>
          </p:nvPr>
        </p:nvSpPr>
        <p:spPr>
          <a:xfrm>
            <a:off x="6680764" y="2718364"/>
            <a:ext cx="6102774" cy="6001174"/>
          </a:xfrm>
          <a:prstGeom prst="rect">
            <a:avLst/>
          </a:prstGeom>
        </p:spPr>
        <p:txBody>
          <a:bodyPr lIns="126435" tIns="72248" rIns="126435" bIns="72248" anchor="t"/>
          <a:lstStyle/>
          <a:p>
            <a:pPr lvl="0" marL="487680" indent="-487680" defTabSz="1300480">
              <a:lnSpc>
                <a:spcPct val="90000"/>
              </a:lnSpc>
              <a:spcBef>
                <a:spcPts val="800"/>
              </a:spcBef>
              <a:buClr>
                <a:srgbClr val="000000"/>
              </a:buClr>
              <a:buFont typeface="Trebuchet MS"/>
              <a:defRPr sz="1800"/>
            </a:pPr>
            <a:r>
              <a:rPr sz="5120">
                <a:uFill>
                  <a:solidFill/>
                </a:uFill>
                <a:latin typeface="Trebuchet MS"/>
                <a:ea typeface="Trebuchet MS"/>
                <a:cs typeface="Trebuchet MS"/>
                <a:sym typeface="Trebuchet MS"/>
              </a:rPr>
              <a:t>MSC </a:t>
            </a:r>
            <a:endParaRPr sz="5120">
              <a:uFill>
                <a:solidFill/>
              </a:uFill>
              <a:latin typeface="Trebuchet MS"/>
              <a:ea typeface="Trebuchet MS"/>
              <a:cs typeface="Trebuchet MS"/>
              <a:sym typeface="Trebuchet MS"/>
            </a:endParaRPr>
          </a:p>
          <a:p>
            <a:pPr lvl="0" marL="325120" indent="-325120" defTabSz="1300480">
              <a:lnSpc>
                <a:spcPct val="90000"/>
              </a:lnSpc>
              <a:spcBef>
                <a:spcPts val="800"/>
              </a:spcBef>
              <a:buClr>
                <a:srgbClr val="000000"/>
              </a:buClr>
              <a:buFont typeface="Trebuchet MS"/>
              <a:defRPr sz="1800"/>
            </a:pPr>
            <a:r>
              <a:rPr sz="3413">
                <a:uFill>
                  <a:solidFill/>
                </a:uFill>
                <a:latin typeface="Trebuchet MS"/>
                <a:ea typeface="Trebuchet MS"/>
                <a:cs typeface="Trebuchet MS"/>
                <a:sym typeface="Trebuchet MS"/>
              </a:rPr>
              <a:t>Mission-Shaped Church </a:t>
            </a:r>
            <a:endParaRPr sz="5120">
              <a:uFill>
                <a:solidFill/>
              </a:uFill>
              <a:latin typeface="Trebuchet MS"/>
              <a:ea typeface="Trebuchet MS"/>
              <a:cs typeface="Trebuchet MS"/>
              <a:sym typeface="Trebuchet MS"/>
            </a:endParaRPr>
          </a:p>
          <a:p>
            <a:pPr lvl="0" marL="487680" indent="-487680" defTabSz="1300480">
              <a:lnSpc>
                <a:spcPct val="90000"/>
              </a:lnSpc>
              <a:spcBef>
                <a:spcPts val="800"/>
              </a:spcBef>
              <a:buClr>
                <a:srgbClr val="000000"/>
              </a:buClr>
              <a:buFont typeface="Trebuchet MS"/>
              <a:defRPr sz="1800"/>
            </a:pPr>
            <a:r>
              <a:rPr sz="5120">
                <a:uFill>
                  <a:solidFill/>
                </a:uFill>
                <a:latin typeface="Trebuchet MS"/>
                <a:ea typeface="Trebuchet MS"/>
                <a:cs typeface="Trebuchet MS"/>
                <a:sym typeface="Trebuchet MS"/>
              </a:rPr>
              <a:t>+ ABC</a:t>
            </a:r>
            <a:endParaRPr sz="5120">
              <a:uFill>
                <a:solidFill/>
              </a:uFill>
              <a:latin typeface="Trebuchet MS"/>
              <a:ea typeface="Trebuchet MS"/>
              <a:cs typeface="Trebuchet MS"/>
              <a:sym typeface="Trebuchet MS"/>
            </a:endParaRPr>
          </a:p>
          <a:p>
            <a:pPr lvl="0" marL="325120" indent="-325120" defTabSz="1300480">
              <a:lnSpc>
                <a:spcPct val="90000"/>
              </a:lnSpc>
              <a:spcBef>
                <a:spcPts val="800"/>
              </a:spcBef>
              <a:buClr>
                <a:srgbClr val="000000"/>
              </a:buClr>
              <a:buFont typeface="Trebuchet MS"/>
              <a:defRPr sz="1800"/>
            </a:pPr>
            <a:r>
              <a:rPr sz="3413">
                <a:uFill>
                  <a:solidFill/>
                </a:uFill>
                <a:latin typeface="Trebuchet MS"/>
                <a:ea typeface="Trebuchet MS"/>
                <a:cs typeface="Trebuchet MS"/>
                <a:sym typeface="Trebuchet MS"/>
              </a:rPr>
              <a:t>Archbishop of Canterbury</a:t>
            </a:r>
            <a:endParaRPr sz="5120">
              <a:uFill>
                <a:solidFill/>
              </a:uFill>
              <a:latin typeface="Trebuchet MS"/>
              <a:ea typeface="Trebuchet MS"/>
              <a:cs typeface="Trebuchet MS"/>
              <a:sym typeface="Trebuchet MS"/>
            </a:endParaRPr>
          </a:p>
          <a:p>
            <a:pPr lvl="0" marL="487680" indent="-487680" defTabSz="1300480">
              <a:lnSpc>
                <a:spcPct val="90000"/>
              </a:lnSpc>
              <a:spcBef>
                <a:spcPts val="800"/>
              </a:spcBef>
              <a:buClr>
                <a:srgbClr val="000000"/>
              </a:buClr>
              <a:buFont typeface="Trebuchet MS"/>
              <a:defRPr sz="1800"/>
            </a:pPr>
            <a:r>
              <a:rPr sz="5120">
                <a:uFill>
                  <a:solidFill/>
                </a:uFill>
                <a:latin typeface="Trebuchet MS"/>
                <a:ea typeface="Trebuchet MS"/>
                <a:cs typeface="Trebuchet MS"/>
                <a:sym typeface="Trebuchet MS"/>
              </a:rPr>
              <a:t> = FEI</a:t>
            </a:r>
            <a:endParaRPr sz="5120">
              <a:uFill>
                <a:solidFill/>
              </a:uFill>
              <a:latin typeface="Trebuchet MS"/>
              <a:ea typeface="Trebuchet MS"/>
              <a:cs typeface="Trebuchet MS"/>
              <a:sym typeface="Trebuchet MS"/>
            </a:endParaRPr>
          </a:p>
          <a:p>
            <a:pPr lvl="0" marL="325120" indent="-325120" defTabSz="1300480">
              <a:lnSpc>
                <a:spcPct val="90000"/>
              </a:lnSpc>
              <a:spcBef>
                <a:spcPts val="800"/>
              </a:spcBef>
              <a:buClr>
                <a:srgbClr val="000000"/>
              </a:buClr>
              <a:buFont typeface="Trebuchet MS"/>
              <a:defRPr sz="1800"/>
            </a:pPr>
            <a:r>
              <a:rPr sz="3413">
                <a:uFill>
                  <a:solidFill/>
                </a:uFill>
                <a:latin typeface="Trebuchet MS"/>
                <a:ea typeface="Trebuchet MS"/>
                <a:cs typeface="Trebuchet MS"/>
                <a:sym typeface="Trebuchet MS"/>
              </a:rPr>
              <a:t>Fresh Expressions Initiative</a:t>
            </a:r>
          </a:p>
        </p:txBody>
      </p:sp>
      <p:pic>
        <p:nvPicPr>
          <p:cNvPr id="171" name="image117.jpg"/>
          <p:cNvPicPr/>
          <p:nvPr/>
        </p:nvPicPr>
        <p:blipFill>
          <a:blip r:embed="rId4">
            <a:extLst/>
          </a:blip>
          <a:stretch>
            <a:fillRect/>
          </a:stretch>
        </p:blipFill>
        <p:spPr>
          <a:xfrm>
            <a:off x="943750" y="2275840"/>
            <a:ext cx="5154508" cy="6443698"/>
          </a:xfrm>
          <a:prstGeom prst="rect">
            <a:avLst/>
          </a:prstGeom>
          <a:ln w="12700">
            <a:miter lim="400000"/>
          </a:ln>
        </p:spPr>
      </p:pic>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Shape 173"/>
          <p:cNvSpPr/>
          <p:nvPr>
            <p:ph type="title"/>
          </p:nvPr>
        </p:nvSpPr>
        <p:spPr>
          <a:xfrm>
            <a:off x="1535289" y="243840"/>
            <a:ext cx="11036018" cy="1702365"/>
          </a:xfrm>
          <a:prstGeom prst="rect">
            <a:avLst/>
          </a:prstGeom>
        </p:spPr>
        <p:txBody>
          <a:bodyPr>
            <a:normAutofit fontScale="100000" lnSpcReduction="0"/>
          </a:bodyPr>
          <a:lstStyle/>
          <a:p>
            <a:pPr lvl="0" algn="r" defTabSz="1300480">
              <a:defRPr sz="5000"/>
            </a:pPr>
          </a:p>
        </p:txBody>
      </p:sp>
      <p:sp>
        <p:nvSpPr>
          <p:cNvPr id="174" name="Shape 174"/>
          <p:cNvSpPr/>
          <p:nvPr>
            <p:ph type="body" idx="1"/>
          </p:nvPr>
        </p:nvSpPr>
        <p:spPr>
          <a:xfrm>
            <a:off x="435751" y="1946204"/>
            <a:ext cx="12569049" cy="7807396"/>
          </a:xfrm>
          <a:prstGeom prst="rect">
            <a:avLst/>
          </a:prstGeom>
        </p:spPr>
        <p:txBody>
          <a:bodyPr lIns="72248" tIns="72248" rIns="72248" bIns="72248">
            <a:normAutofit fontScale="100000" lnSpcReduction="0"/>
          </a:bodyPr>
          <a:lstStyle>
            <a:lvl1pPr marL="643466" indent="-643466" algn="l" defTabSz="1300480">
              <a:lnSpc>
                <a:spcPct val="90000"/>
              </a:lnSpc>
              <a:spcBef>
                <a:spcPts val="700"/>
              </a:spcBef>
              <a:buSzPct val="100000"/>
              <a:buChar char="•"/>
              <a:defRPr sz="3800"/>
            </a:lvl1pPr>
          </a:lstStyle>
          <a:p>
            <a:pPr lvl="0">
              <a:defRPr sz="1800"/>
            </a:pPr>
            <a:r>
              <a:rPr sz="3800"/>
              <a:t>The vital importance of advocacy and diplomacy</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6" name="image1.png" descr="logo - fresh expressions.png"/>
          <p:cNvPicPr/>
          <p:nvPr/>
        </p:nvPicPr>
        <p:blipFill>
          <a:blip r:embed="rId3">
            <a:extLst/>
          </a:blip>
          <a:stretch>
            <a:fillRect/>
          </a:stretch>
        </p:blipFill>
        <p:spPr>
          <a:xfrm>
            <a:off x="152399" y="152399"/>
            <a:ext cx="2560640" cy="1281114"/>
          </a:xfrm>
          <a:prstGeom prst="rect">
            <a:avLst/>
          </a:prstGeom>
          <a:ln w="12700">
            <a:miter lim="400000"/>
          </a:ln>
        </p:spPr>
      </p:pic>
      <p:sp>
        <p:nvSpPr>
          <p:cNvPr id="177" name="Shape 177"/>
          <p:cNvSpPr/>
          <p:nvPr/>
        </p:nvSpPr>
        <p:spPr>
          <a:xfrm>
            <a:off x="0" y="8985250"/>
            <a:ext cx="13004800" cy="768350"/>
          </a:xfrm>
          <a:prstGeom prst="rect">
            <a:avLst/>
          </a:prstGeom>
          <a:solidFill>
            <a:srgbClr val="167AA0"/>
          </a:solidFill>
          <a:ln w="12700">
            <a:miter lim="400000"/>
          </a:ln>
        </p:spPr>
        <p:txBody>
          <a:bodyPr lIns="72248" tIns="72248" rIns="72248" bIns="72248" anchor="ctr"/>
          <a:lstStyle/>
          <a:p>
            <a:pPr lvl="0" algn="l" defTabSz="457200">
              <a:defRPr sz="2400">
                <a:latin typeface="Trebuchet MS"/>
                <a:ea typeface="Trebuchet MS"/>
                <a:cs typeface="Trebuchet MS"/>
                <a:sym typeface="Trebuchet MS"/>
              </a:defRPr>
            </a:pPr>
          </a:p>
        </p:txBody>
      </p:sp>
      <p:pic>
        <p:nvPicPr>
          <p:cNvPr id="178" name="image2.png" descr="logo - fresh expressions.png"/>
          <p:cNvPicPr/>
          <p:nvPr/>
        </p:nvPicPr>
        <p:blipFill>
          <a:blip r:embed="rId4">
            <a:extLst/>
          </a:blip>
          <a:stretch>
            <a:fillRect/>
          </a:stretch>
        </p:blipFill>
        <p:spPr>
          <a:xfrm>
            <a:off x="1" y="8985250"/>
            <a:ext cx="1535113" cy="768350"/>
          </a:xfrm>
          <a:prstGeom prst="rect">
            <a:avLst/>
          </a:prstGeom>
          <a:ln w="12700">
            <a:miter lim="400000"/>
          </a:ln>
        </p:spPr>
      </p:pic>
      <p:sp>
        <p:nvSpPr>
          <p:cNvPr id="179" name="Shape 179"/>
          <p:cNvSpPr/>
          <p:nvPr>
            <p:ph type="body" idx="1"/>
          </p:nvPr>
        </p:nvSpPr>
        <p:spPr>
          <a:xfrm>
            <a:off x="2274888" y="1949449"/>
            <a:ext cx="10404474" cy="2384426"/>
          </a:xfrm>
          <a:prstGeom prst="rect">
            <a:avLst/>
          </a:prstGeom>
        </p:spPr>
        <p:txBody>
          <a:bodyPr lIns="72248" tIns="72248" rIns="72248" bIns="72248">
            <a:normAutofit fontScale="100000" lnSpcReduction="0"/>
          </a:bodyPr>
          <a:lstStyle>
            <a:lvl1pPr defTabSz="1300117">
              <a:lnSpc>
                <a:spcPct val="90000"/>
              </a:lnSpc>
              <a:spcBef>
                <a:spcPts val="400"/>
              </a:spcBef>
              <a:defRPr sz="5000"/>
            </a:lvl1pPr>
          </a:lstStyle>
          <a:p>
            <a:pPr lvl="0">
              <a:defRPr sz="1800"/>
            </a:pPr>
            <a:r>
              <a:rPr sz="5000"/>
              <a:t>Celebrating and building on what is mission-shaped in traditional forms of church…</a:t>
            </a:r>
          </a:p>
        </p:txBody>
      </p:sp>
      <p:pic>
        <p:nvPicPr>
          <p:cNvPr id="180" name="image46.jpeg" descr="image118.jpg"/>
          <p:cNvPicPr/>
          <p:nvPr/>
        </p:nvPicPr>
        <p:blipFill>
          <a:blip r:embed="rId5">
            <a:extLst/>
          </a:blip>
          <a:stretch>
            <a:fillRect/>
          </a:stretch>
        </p:blipFill>
        <p:spPr>
          <a:xfrm>
            <a:off x="9969500" y="4333876"/>
            <a:ext cx="2774950" cy="4551363"/>
          </a:xfrm>
          <a:prstGeom prst="rect">
            <a:avLst/>
          </a:prstGeom>
          <a:ln w="12700">
            <a:miter lim="400000"/>
          </a:ln>
        </p:spPr>
      </p:pic>
      <p:pic>
        <p:nvPicPr>
          <p:cNvPr id="181" name="image47.png" descr="image119.png"/>
          <p:cNvPicPr/>
          <p:nvPr/>
        </p:nvPicPr>
        <p:blipFill>
          <a:blip r:embed="rId6">
            <a:extLst/>
          </a:blip>
          <a:stretch>
            <a:fillRect/>
          </a:stretch>
        </p:blipFill>
        <p:spPr>
          <a:xfrm>
            <a:off x="215900" y="4659314"/>
            <a:ext cx="2533651" cy="4135437"/>
          </a:xfrm>
          <a:prstGeom prst="rect">
            <a:avLst/>
          </a:prstGeom>
          <a:ln w="12700">
            <a:miter lim="400000"/>
          </a:ln>
        </p:spPr>
      </p:pic>
      <p:sp>
        <p:nvSpPr>
          <p:cNvPr id="182" name="Shape 182"/>
          <p:cNvSpPr/>
          <p:nvPr/>
        </p:nvSpPr>
        <p:spPr>
          <a:xfrm>
            <a:off x="2166939" y="4333875"/>
            <a:ext cx="7261225" cy="4288753"/>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spAutoFit/>
          </a:bodyPr>
          <a:lstStyle/>
          <a:p>
            <a:pPr lvl="0" algn="l" defTabSz="649264">
              <a:lnSpc>
                <a:spcPct val="93000"/>
              </a:lnSpc>
              <a:spcBef>
                <a:spcPts val="200"/>
              </a:spcBef>
              <a:defRPr sz="1800"/>
            </a:pPr>
            <a:r>
              <a:rPr sz="5000">
                <a:effectLst>
                  <a:outerShdw sx="100000" sy="100000" kx="0" ky="0" algn="b" rotWithShape="0" blurRad="38100" dist="38100" dir="2700000">
                    <a:srgbClr val="DDDDDD"/>
                  </a:outerShdw>
                </a:effectLst>
                <a:latin typeface="Times New Roman"/>
                <a:ea typeface="Times New Roman"/>
                <a:cs typeface="Times New Roman"/>
                <a:sym typeface="Times New Roman"/>
              </a:rPr>
              <a:t>…</a:t>
            </a:r>
            <a:r>
              <a:rPr sz="5000" u="sng">
                <a:effectLst>
                  <a:outerShdw sx="100000" sy="100000" kx="0" ky="0" algn="b" rotWithShape="0" blurRad="38100" dist="38100" dir="2700000">
                    <a:srgbClr val="DDDDDD"/>
                  </a:outerShdw>
                </a:effectLst>
                <a:latin typeface="Times New Roman"/>
                <a:ea typeface="Times New Roman"/>
                <a:cs typeface="Times New Roman"/>
                <a:sym typeface="Times New Roman"/>
              </a:rPr>
              <a:t>and</a:t>
            </a:r>
            <a:r>
              <a:rPr sz="5000">
                <a:effectLst>
                  <a:outerShdw sx="100000" sy="100000" kx="0" ky="0" algn="b" rotWithShape="0" blurRad="38100" dist="38100" dir="2700000">
                    <a:srgbClr val="DDDDDD"/>
                  </a:outerShdw>
                </a:effectLst>
                <a:latin typeface="Times New Roman"/>
                <a:ea typeface="Times New Roman"/>
                <a:cs typeface="Times New Roman"/>
                <a:sym typeface="Times New Roman"/>
              </a:rPr>
              <a:t> finding new, flexible, appropriate ways to proclaim the Gospel afresh to those</a:t>
            </a:r>
            <a:br>
              <a:rPr sz="5000">
                <a:effectLst>
                  <a:outerShdw sx="100000" sy="100000" kx="0" ky="0" algn="b" rotWithShape="0" blurRad="38100" dist="38100" dir="2700000">
                    <a:srgbClr val="DDDDDD"/>
                  </a:outerShdw>
                </a:effectLst>
                <a:latin typeface="Times New Roman"/>
                <a:ea typeface="Times New Roman"/>
                <a:cs typeface="Times New Roman"/>
                <a:sym typeface="Times New Roman"/>
              </a:rPr>
            </a:br>
            <a:r>
              <a:rPr sz="5000">
                <a:effectLst>
                  <a:outerShdw sx="100000" sy="100000" kx="0" ky="0" algn="b" rotWithShape="0" blurRad="38100" dist="38100" dir="2700000">
                    <a:srgbClr val="DDDDDD"/>
                  </a:outerShdw>
                </a:effectLst>
                <a:latin typeface="Times New Roman"/>
                <a:ea typeface="Times New Roman"/>
                <a:cs typeface="Times New Roman"/>
                <a:sym typeface="Times New Roman"/>
              </a:rPr>
              <a:t>   who do not relate to  </a:t>
            </a:r>
            <a:br>
              <a:rPr sz="5000">
                <a:effectLst>
                  <a:outerShdw sx="100000" sy="100000" kx="0" ky="0" algn="b" rotWithShape="0" blurRad="38100" dist="38100" dir="2700000">
                    <a:srgbClr val="DDDDDD"/>
                  </a:outerShdw>
                </a:effectLst>
                <a:latin typeface="Times New Roman"/>
                <a:ea typeface="Times New Roman"/>
                <a:cs typeface="Times New Roman"/>
                <a:sym typeface="Times New Roman"/>
              </a:rPr>
            </a:br>
            <a:r>
              <a:rPr sz="5000">
                <a:effectLst>
                  <a:outerShdw sx="100000" sy="100000" kx="0" ky="0" algn="b" rotWithShape="0" blurRad="38100" dist="38100" dir="2700000">
                    <a:srgbClr val="DDDDDD"/>
                  </a:outerShdw>
                </a:effectLst>
                <a:latin typeface="Times New Roman"/>
                <a:ea typeface="Times New Roman"/>
                <a:cs typeface="Times New Roman"/>
                <a:sym typeface="Times New Roman"/>
              </a:rPr>
              <a:t>   traditional ways</a:t>
            </a:r>
          </a:p>
        </p:txBody>
      </p:sp>
      <p:sp>
        <p:nvSpPr>
          <p:cNvPr id="183" name="Shape 183"/>
          <p:cNvSpPr/>
          <p:nvPr/>
        </p:nvSpPr>
        <p:spPr>
          <a:xfrm>
            <a:off x="3575050" y="439708"/>
            <a:ext cx="9429750" cy="1185892"/>
          </a:xfrm>
          <a:prstGeom prst="rect">
            <a:avLst/>
          </a:prstGeom>
          <a:ln w="12700">
            <a:miter lim="400000"/>
          </a:ln>
          <a:extLst>
            <a:ext uri="{C572A759-6A51-4108-AA02-DFA0A04FC94B}">
              <ma14:wrappingTextBoxFlag xmlns:ma14="http://schemas.microsoft.com/office/mac/drawingml/2011/main" val="1"/>
            </a:ext>
          </a:extLst>
        </p:spPr>
        <p:txBody>
          <a:bodyPr lIns="72246" tIns="72246" rIns="72246" bIns="72246" anchor="b">
            <a:spAutoFit/>
          </a:bodyPr>
          <a:lstStyle>
            <a:lvl1pPr algn="l" defTabSz="649264">
              <a:lnSpc>
                <a:spcPct val="90000"/>
              </a:lnSpc>
              <a:defRPr sz="7000">
                <a:effectLst>
                  <a:outerShdw sx="100000" sy="100000" kx="0" ky="0" algn="b" rotWithShape="0" blurRad="38100" dist="38100" dir="2700000">
                    <a:srgbClr val="DDDDDD"/>
                  </a:outerShdw>
                </a:effectLst>
                <a:latin typeface="Trebuchet MS"/>
                <a:ea typeface="Trebuchet MS"/>
                <a:cs typeface="Trebuchet MS"/>
                <a:sym typeface="Trebuchet MS"/>
              </a:defRPr>
            </a:lvl1pPr>
          </a:lstStyle>
          <a:p>
            <a:pPr lvl="0">
              <a:defRPr sz="1800">
                <a:effectLst/>
              </a:defRPr>
            </a:pPr>
            <a:r>
              <a:rPr sz="7000">
                <a:effectLst>
                  <a:outerShdw sx="100000" sy="100000" kx="0" ky="0" algn="b" rotWithShape="0" blurRad="38100" dist="38100" dir="2700000">
                    <a:srgbClr val="DDDDDD"/>
                  </a:outerShdw>
                </a:effectLst>
              </a:rPr>
              <a:t>The mixed economy</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79">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179">
                                            <p:txEl>
                                              <p:pRg st="0" end="0"/>
                                            </p:txEl>
                                          </p:spTgt>
                                        </p:tgtEl>
                                        <p:attrNameLst>
                                          <p:attrName>style.visibility</p:attrName>
                                        </p:attrNameLst>
                                      </p:cBhvr>
                                      <p:to>
                                        <p:strVal val="visible"/>
                                      </p:to>
                                    </p:set>
                                  </p:childTnLst>
                                </p:cTn>
                              </p:par>
                            </p:childTnLst>
                          </p:cTn>
                        </p:par>
                        <p:par>
                          <p:cTn id="9" fill="hold">
                            <p:stCondLst>
                              <p:cond delay="0"/>
                            </p:stCondLst>
                            <p:childTnLst>
                              <p:par>
                                <p:cTn id="10" nodeType="afterEffect" presetClass="entr" presetSubtype="0" presetID="1" grpId="2" fill="hold">
                                  <p:stCondLst>
                                    <p:cond delay="0"/>
                                  </p:stCondLst>
                                  <p:iterate type="el" backwards="0">
                                    <p:tmAbs val="0"/>
                                  </p:iterate>
                                  <p:childTnLst>
                                    <p:set>
                                      <p:cBhvr>
                                        <p:cTn id="11" fill="hold"/>
                                        <p:tgtEl>
                                          <p:spTgt spid="18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1" grpId="3" fill="hold">
                                  <p:stCondLst>
                                    <p:cond delay="0"/>
                                  </p:stCondLst>
                                  <p:iterate type="el" backwards="0">
                                    <p:tmAbs val="0"/>
                                  </p:iterate>
                                  <p:childTnLst>
                                    <p:set>
                                      <p:cBhvr>
                                        <p:cTn id="15" fill="hold"/>
                                        <p:tgtEl>
                                          <p:spTgt spid="182">
                                            <p:bg/>
                                          </p:spTgt>
                                        </p:tgtEl>
                                        <p:attrNameLst>
                                          <p:attrName>style.visibility</p:attrName>
                                        </p:attrNameLst>
                                      </p:cBhvr>
                                      <p:to>
                                        <p:strVal val="visible"/>
                                      </p:to>
                                    </p:set>
                                  </p:childTnLst>
                                </p:cTn>
                              </p:par>
                              <p:par>
                                <p:cTn id="16" presetClass="entr" presetSubtype="0" presetID="1" grpId="3" fill="hold">
                                  <p:stCondLst>
                                    <p:cond delay="0"/>
                                  </p:stCondLst>
                                  <p:iterate type="el" backwards="0">
                                    <p:tmAbs val="0"/>
                                  </p:iterate>
                                  <p:childTnLst>
                                    <p:set>
                                      <p:cBhvr>
                                        <p:cTn id="17" fill="hold"/>
                                        <p:tgtEl>
                                          <p:spTgt spid="182">
                                            <p:txEl>
                                              <p:pRg st="0" end="0"/>
                                            </p:txEl>
                                          </p:spTgt>
                                        </p:tgtEl>
                                        <p:attrNameLst>
                                          <p:attrName>style.visibility</p:attrName>
                                        </p:attrNameLst>
                                      </p:cBhvr>
                                      <p:to>
                                        <p:strVal val="visible"/>
                                      </p:to>
                                    </p:set>
                                  </p:childTnLst>
                                </p:cTn>
                              </p:par>
                            </p:childTnLst>
                          </p:cTn>
                        </p:par>
                        <p:par>
                          <p:cTn id="18" fill="hold">
                            <p:stCondLst>
                              <p:cond delay="0"/>
                            </p:stCondLst>
                            <p:childTnLst>
                              <p:par>
                                <p:cTn id="19" nodeType="afterEffect" presetClass="entr" presetSubtype="9" presetID="15" grpId="4" fill="hold">
                                  <p:stCondLst>
                                    <p:cond delay="0"/>
                                  </p:stCondLst>
                                  <p:iterate type="el" backwards="0">
                                    <p:tmAbs val="0"/>
                                  </p:iterate>
                                  <p:childTnLst>
                                    <p:set>
                                      <p:cBhvr>
                                        <p:cTn id="20" fill="hold"/>
                                        <p:tgtEl>
                                          <p:spTgt spid="181"/>
                                        </p:tgtEl>
                                        <p:attrNameLst>
                                          <p:attrName>style.visibility</p:attrName>
                                        </p:attrNameLst>
                                      </p:cBhvr>
                                      <p:to>
                                        <p:strVal val="visible"/>
                                      </p:to>
                                    </p:set>
                                    <p:anim calcmode="lin" valueType="num">
                                      <p:cBhvr>
                                        <p:cTn id="21" dur="1000" fill="hold"/>
                                        <p:tgtEl>
                                          <p:spTgt spid="181"/>
                                        </p:tgtEl>
                                        <p:attrNameLst>
                                          <p:attrName>ppt_w</p:attrName>
                                        </p:attrNameLst>
                                      </p:cBhvr>
                                      <p:tavLst>
                                        <p:tav tm="0">
                                          <p:val>
                                            <p:fltVal val="0"/>
                                          </p:val>
                                        </p:tav>
                                        <p:tav tm="100000">
                                          <p:val>
                                            <p:strVal val="#ppt_w"/>
                                          </p:val>
                                        </p:tav>
                                      </p:tavLst>
                                    </p:anim>
                                    <p:anim calcmode="lin" valueType="num">
                                      <p:cBhvr>
                                        <p:cTn id="22" dur="1000" fill="hold"/>
                                        <p:tgtEl>
                                          <p:spTgt spid="181"/>
                                        </p:tgtEl>
                                        <p:attrNameLst>
                                          <p:attrName>ppt_h</p:attrName>
                                        </p:attrNameLst>
                                      </p:cBhvr>
                                      <p:tavLst>
                                        <p:tav tm="0">
                                          <p:val>
                                            <p:fltVal val="0"/>
                                          </p:val>
                                        </p:tav>
                                        <p:tav tm="100000">
                                          <p:val>
                                            <p:strVal val="#ppt_h"/>
                                          </p:val>
                                        </p:tav>
                                      </p:tavLst>
                                    </p:anim>
                                    <p:anim calcmode="lin" valueType="num">
                                      <p:cBhvr>
                                        <p:cTn id="23" dur="1000" fill="hold"/>
                                        <p:tgtEl>
                                          <p:spTgt spid="181"/>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8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9" grpId="1"/>
      <p:bldP build="whole" bldLvl="1" animBg="1" rev="0" advAuto="0" spid="180" grpId="2"/>
      <p:bldP build="whole" bldLvl="1" animBg="1" rev="0" advAuto="0" spid="181" grpId="4"/>
      <p:bldP build="p" bldLvl="5" animBg="1" rev="0" advAuto="0" spid="182" grpId="3"/>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7" name="image1.png"/>
          <p:cNvPicPr/>
          <p:nvPr/>
        </p:nvPicPr>
        <p:blipFill>
          <a:blip r:embed="rId2">
            <a:extLst/>
          </a:blip>
          <a:stretch>
            <a:fillRect/>
          </a:stretch>
        </p:blipFill>
        <p:spPr>
          <a:xfrm>
            <a:off x="153528" y="153528"/>
            <a:ext cx="2560321" cy="1280162"/>
          </a:xfrm>
          <a:prstGeom prst="rect">
            <a:avLst/>
          </a:prstGeom>
          <a:ln w="12700">
            <a:miter lim="400000"/>
          </a:ln>
        </p:spPr>
      </p:pic>
      <p:sp>
        <p:nvSpPr>
          <p:cNvPr id="188" name="Shape 188"/>
          <p:cNvSpPr/>
          <p:nvPr/>
        </p:nvSpPr>
        <p:spPr>
          <a:xfrm>
            <a:off x="0" y="8985956"/>
            <a:ext cx="13004800" cy="767644"/>
          </a:xfrm>
          <a:prstGeom prst="rect">
            <a:avLst/>
          </a:prstGeom>
          <a:solidFill>
            <a:srgbClr val="167AA0"/>
          </a:solidFill>
          <a:ln>
            <a:miter/>
          </a:ln>
        </p:spPr>
        <p:txBody>
          <a:bodyPr lIns="72248" tIns="72248" rIns="72248" bIns="72248" anchor="ctr"/>
          <a:lstStyle/>
          <a:p>
            <a:pPr lvl="0" defTabSz="830862">
              <a:defRPr sz="3413">
                <a:solidFill>
                  <a:srgbClr val="FFFFFF"/>
                </a:solidFill>
              </a:defRPr>
            </a:pPr>
          </a:p>
        </p:txBody>
      </p:sp>
      <p:pic>
        <p:nvPicPr>
          <p:cNvPr id="189" name="image2.png"/>
          <p:cNvPicPr/>
          <p:nvPr/>
        </p:nvPicPr>
        <p:blipFill>
          <a:blip r:embed="rId3">
            <a:extLst/>
          </a:blip>
          <a:stretch>
            <a:fillRect/>
          </a:stretch>
        </p:blipFill>
        <p:spPr>
          <a:xfrm>
            <a:off x="-1" y="8985956"/>
            <a:ext cx="1535290" cy="767644"/>
          </a:xfrm>
          <a:prstGeom prst="rect">
            <a:avLst/>
          </a:prstGeom>
          <a:ln w="12700">
            <a:miter lim="400000"/>
          </a:ln>
        </p:spPr>
      </p:pic>
      <p:pic>
        <p:nvPicPr>
          <p:cNvPr id="190" name="image1.png"/>
          <p:cNvPicPr/>
          <p:nvPr/>
        </p:nvPicPr>
        <p:blipFill>
          <a:blip r:embed="rId2">
            <a:extLst/>
          </a:blip>
          <a:stretch>
            <a:fillRect/>
          </a:stretch>
        </p:blipFill>
        <p:spPr>
          <a:xfrm>
            <a:off x="152399" y="152399"/>
            <a:ext cx="2560640" cy="1281114"/>
          </a:xfrm>
          <a:prstGeom prst="rect">
            <a:avLst/>
          </a:prstGeom>
          <a:ln w="12700">
            <a:miter lim="400000"/>
          </a:ln>
        </p:spPr>
      </p:pic>
      <p:sp>
        <p:nvSpPr>
          <p:cNvPr id="191" name="Shape 191"/>
          <p:cNvSpPr/>
          <p:nvPr/>
        </p:nvSpPr>
        <p:spPr>
          <a:xfrm>
            <a:off x="0" y="8985250"/>
            <a:ext cx="13004800" cy="768350"/>
          </a:xfrm>
          <a:prstGeom prst="rect">
            <a:avLst/>
          </a:prstGeom>
          <a:solidFill>
            <a:srgbClr val="167AA0"/>
          </a:solidFill>
          <a:ln>
            <a:miter lim="0"/>
          </a:ln>
        </p:spPr>
        <p:txBody>
          <a:bodyPr lIns="72248" tIns="72248" rIns="72248" bIns="72248" anchor="ctr"/>
          <a:lstStyle/>
          <a:p>
            <a:pPr lvl="0" defTabSz="830862">
              <a:defRPr sz="3413">
                <a:solidFill>
                  <a:srgbClr val="FFFFFF"/>
                </a:solidFill>
              </a:defRPr>
            </a:pPr>
          </a:p>
        </p:txBody>
      </p:sp>
      <p:pic>
        <p:nvPicPr>
          <p:cNvPr id="192" name="image2.png"/>
          <p:cNvPicPr/>
          <p:nvPr/>
        </p:nvPicPr>
        <p:blipFill>
          <a:blip r:embed="rId3">
            <a:extLst/>
          </a:blip>
          <a:stretch>
            <a:fillRect/>
          </a:stretch>
        </p:blipFill>
        <p:spPr>
          <a:xfrm>
            <a:off x="1" y="8985250"/>
            <a:ext cx="1535113" cy="768350"/>
          </a:xfrm>
          <a:prstGeom prst="rect">
            <a:avLst/>
          </a:prstGeom>
          <a:ln w="12700">
            <a:miter lim="400000"/>
          </a:ln>
        </p:spPr>
      </p:pic>
      <p:sp>
        <p:nvSpPr>
          <p:cNvPr id="193" name="Shape 193"/>
          <p:cNvSpPr/>
          <p:nvPr>
            <p:ph type="title"/>
          </p:nvPr>
        </p:nvSpPr>
        <p:spPr>
          <a:xfrm>
            <a:off x="2871893" y="153528"/>
            <a:ext cx="9911646" cy="1347895"/>
          </a:xfrm>
          <a:prstGeom prst="rect">
            <a:avLst/>
          </a:prstGeom>
        </p:spPr>
        <p:txBody>
          <a:bodyPr lIns="126435" tIns="72248" rIns="126435" bIns="72248"/>
          <a:lstStyle>
            <a:lvl1pPr algn="r" defTabSz="1248112">
              <a:defRPr b="1" sz="5324">
                <a:solidFill>
                  <a:srgbClr val="094053"/>
                </a:solidFill>
                <a:uFill>
                  <a:solidFill>
                    <a:srgbClr val="094053"/>
                  </a:solidFill>
                </a:uFill>
                <a:latin typeface="Trebuchet MS"/>
                <a:ea typeface="Trebuchet MS"/>
                <a:cs typeface="Trebuchet MS"/>
                <a:sym typeface="Trebuchet MS"/>
              </a:defRPr>
            </a:lvl1pPr>
          </a:lstStyle>
          <a:p>
            <a:pPr lvl="0">
              <a:defRPr b="0" sz="1800">
                <a:solidFill>
                  <a:srgbClr val="000000"/>
                </a:solidFill>
                <a:uFillTx/>
              </a:defRPr>
            </a:pPr>
            <a:r>
              <a:rPr b="1" sz="5324">
                <a:solidFill>
                  <a:srgbClr val="094053"/>
                </a:solidFill>
                <a:uFill>
                  <a:solidFill>
                    <a:srgbClr val="094053"/>
                  </a:solidFill>
                </a:uFill>
              </a:rPr>
              <a:t>The new rooted in core values</a:t>
            </a:r>
          </a:p>
        </p:txBody>
      </p:sp>
      <p:sp>
        <p:nvSpPr>
          <p:cNvPr id="194" name="Shape 194"/>
          <p:cNvSpPr/>
          <p:nvPr>
            <p:ph type="body" idx="1"/>
          </p:nvPr>
        </p:nvSpPr>
        <p:spPr>
          <a:xfrm>
            <a:off x="736035" y="1702364"/>
            <a:ext cx="5657992" cy="6960730"/>
          </a:xfrm>
          <a:prstGeom prst="rect">
            <a:avLst/>
          </a:prstGeom>
        </p:spPr>
        <p:txBody>
          <a:bodyPr lIns="126435" tIns="72248" rIns="126435" bIns="72248" anchor="t"/>
          <a:lstStyle>
            <a:lvl1pPr marL="556966" indent="-556966" defTabSz="1300117">
              <a:spcBef>
                <a:spcPts val="400"/>
              </a:spcBef>
              <a:buClr>
                <a:srgbClr val="000000"/>
              </a:buClr>
              <a:buFont typeface="Trebuchet MS"/>
              <a:defRPr sz="4551">
                <a:uFill>
                  <a:solidFill/>
                </a:uFill>
                <a:latin typeface="Trebuchet MS"/>
                <a:ea typeface="Trebuchet MS"/>
                <a:cs typeface="Trebuchet MS"/>
                <a:sym typeface="Trebuchet MS"/>
              </a:defRPr>
            </a:lvl1pPr>
          </a:lstStyle>
          <a:p>
            <a:pPr lvl="0">
              <a:defRPr sz="1800">
                <a:uFillTx/>
              </a:defRPr>
            </a:pPr>
            <a:r>
              <a:rPr sz="4551">
                <a:uFill>
                  <a:solidFill/>
                </a:uFill>
              </a:rPr>
              <a:t>‘Receive the cure of souls which is both mine and yours; in the name of the Father, and of the Son, and of the Holy. Spirit. Amen.’</a:t>
            </a:r>
          </a:p>
        </p:txBody>
      </p:sp>
      <p:pic>
        <p:nvPicPr>
          <p:cNvPr id="195" name="image139.jpg"/>
          <p:cNvPicPr/>
          <p:nvPr/>
        </p:nvPicPr>
        <p:blipFill>
          <a:blip r:embed="rId4">
            <a:extLst/>
          </a:blip>
          <a:stretch>
            <a:fillRect/>
          </a:stretch>
        </p:blipFill>
        <p:spPr>
          <a:xfrm>
            <a:off x="6983276" y="1702364"/>
            <a:ext cx="4912986" cy="6960730"/>
          </a:xfrm>
          <a:prstGeom prst="rect">
            <a:avLst/>
          </a:prstGeom>
          <a:ln w="12700">
            <a:miter lim="400000"/>
          </a:ln>
        </p:spPr>
      </p:pic>
      <p:sp>
        <p:nvSpPr>
          <p:cNvPr id="196" name="Shape 196"/>
          <p:cNvSpPr/>
          <p:nvPr/>
        </p:nvSpPr>
        <p:spPr>
          <a:xfrm>
            <a:off x="1624012" y="9113838"/>
            <a:ext cx="9066212" cy="639762"/>
          </a:xfrm>
          <a:prstGeom prst="rect">
            <a:avLst/>
          </a:prstGeom>
          <a:ln w="12700">
            <a:miter lim="400000"/>
          </a:ln>
          <a:extLst>
            <a:ext uri="{C572A759-6A51-4108-AA02-DFA0A04FC94B}">
              <ma14:wrappingTextBoxFlag xmlns:ma14="http://schemas.microsoft.com/office/mac/drawingml/2011/main" val="1"/>
            </a:ext>
          </a:extLst>
        </p:spPr>
        <p:txBody>
          <a:bodyPr lIns="126435" tIns="72248" rIns="126435" bIns="72248">
            <a:spAutoFit/>
          </a:bodyPr>
          <a:lstStyle>
            <a:lvl1pPr algn="l" defTabSz="649264">
              <a:defRPr sz="2844">
                <a:solidFill>
                  <a:srgbClr val="F2EFE4"/>
                </a:solidFill>
                <a:uFill>
                  <a:solidFill>
                    <a:srgbClr val="F2EFE4"/>
                  </a:solidFill>
                </a:uFill>
                <a:latin typeface="Trebuchet MS"/>
                <a:ea typeface="Trebuchet MS"/>
                <a:cs typeface="Trebuchet MS"/>
                <a:sym typeface="Trebuchet MS"/>
              </a:defRPr>
            </a:lvl1pPr>
          </a:lstStyle>
          <a:p>
            <a:pPr lvl="0">
              <a:defRPr sz="1800">
                <a:solidFill>
                  <a:srgbClr val="000000"/>
                </a:solidFill>
                <a:uFillTx/>
              </a:defRPr>
            </a:pPr>
            <a:r>
              <a:rPr sz="2844">
                <a:solidFill>
                  <a:srgbClr val="F2EFE4"/>
                </a:solidFill>
                <a:uFill>
                  <a:solidFill>
                    <a:srgbClr val="F2EFE4"/>
                  </a:solidFill>
                </a:uFill>
              </a:rPr>
              <a:t>Fresh Expressions</a:t>
            </a:r>
          </a:p>
        </p:txBody>
      </p:sp>
      <p:sp>
        <p:nvSpPr>
          <p:cNvPr id="197" name="Shape 197"/>
          <p:cNvSpPr/>
          <p:nvPr/>
        </p:nvSpPr>
        <p:spPr>
          <a:xfrm>
            <a:off x="11888788" y="9113838"/>
            <a:ext cx="1022350" cy="639762"/>
          </a:xfrm>
          <a:prstGeom prst="rect">
            <a:avLst/>
          </a:prstGeom>
          <a:ln w="12700">
            <a:miter lim="400000"/>
          </a:ln>
          <a:extLst>
            <a:ext uri="{C572A759-6A51-4108-AA02-DFA0A04FC94B}">
              <ma14:wrappingTextBoxFlag xmlns:ma14="http://schemas.microsoft.com/office/mac/drawingml/2011/main" val="1"/>
            </a:ext>
          </a:extLst>
        </p:spPr>
        <p:txBody>
          <a:bodyPr lIns="126435" tIns="72248" rIns="126435" bIns="72248">
            <a:spAutoFit/>
          </a:bodyPr>
          <a:lstStyle>
            <a:lvl1pPr algn="r" defTabSz="649264">
              <a:defRPr sz="2844">
                <a:uFill>
                  <a:solidFill/>
                </a:uFill>
                <a:latin typeface="Trebuchet MS"/>
                <a:ea typeface="Trebuchet MS"/>
                <a:cs typeface="Trebuchet MS"/>
                <a:sym typeface="Trebuchet MS"/>
              </a:defRPr>
            </a:lvl1pPr>
          </a:lstStyle>
          <a:p>
            <a:pPr lvl="0">
              <a:defRPr sz="1800">
                <a:uFillTx/>
              </a:defRPr>
            </a:pPr>
            <a:r>
              <a:rPr sz="2844">
                <a:uFill>
                  <a:solidFill/>
                </a:uFill>
              </a:rPr>
              <a:t>3</a:t>
            </a:r>
          </a:p>
        </p:txBody>
      </p:sp>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3.png"/></Relationships>

</file>

<file path=ppt/theme/_rels/theme2.xml.rels><?xml version="1.0" encoding="UTF-8" standalone="yes"?><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